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CCCCC"/>
          </a:solidFill>
        </a:fill>
      </a:tcStyle>
    </a:wholeTbl>
    <a:band2H>
      <a:tcTxStyle b="def" i="def"/>
      <a:tcStyle>
        <a:tcBdr/>
        <a:fill>
          <a:solidFill>
            <a:srgbClr val="E7E7E7"/>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BD0DB"/>
          </a:solidFill>
        </a:fill>
      </a:tcStyle>
    </a:wholeTbl>
    <a:band2H>
      <a:tcTxStyle b="def" i="def"/>
      <a:tcStyle>
        <a:tcBdr/>
        <a:fill>
          <a:solidFill>
            <a:srgbClr val="E7E9EE"/>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6CCE8"/>
          </a:solidFill>
        </a:fill>
      </a:tcStyle>
    </a:wholeTbl>
    <a:band2H>
      <a:tcTxStyle b="def" i="def"/>
      <a:tcStyle>
        <a:tcBdr/>
        <a:fill>
          <a:solidFill>
            <a:srgbClr val="FBE7F4"/>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00"/>
          </a:solidFill>
        </a:fill>
      </a:tcStyle>
    </a:band2H>
    <a:firstCo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in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69" name="Shape 469"/>
          <p:cNvSpPr/>
          <p:nvPr>
            <p:ph type="sldImg"/>
          </p:nvPr>
        </p:nvSpPr>
        <p:spPr>
          <a:xfrm>
            <a:off x="1143000" y="685800"/>
            <a:ext cx="4572000" cy="3429000"/>
          </a:xfrm>
          <a:prstGeom prst="rect">
            <a:avLst/>
          </a:prstGeom>
        </p:spPr>
        <p:txBody>
          <a:bodyPr/>
          <a:lstStyle/>
          <a:p>
            <a:pPr/>
          </a:p>
        </p:txBody>
      </p:sp>
      <p:sp>
        <p:nvSpPr>
          <p:cNvPr id="470" name="Shape 4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grpSp>
        <p:nvGrpSpPr>
          <p:cNvPr id="51" name="Group 22"/>
          <p:cNvGrpSpPr/>
          <p:nvPr/>
        </p:nvGrpSpPr>
        <p:grpSpPr>
          <a:xfrm>
            <a:off x="-1" y="228600"/>
            <a:ext cx="2851521" cy="6638630"/>
            <a:chOff x="-1" y="0"/>
            <a:chExt cx="2851519" cy="6638629"/>
          </a:xfrm>
        </p:grpSpPr>
        <p:sp>
          <p:nvSpPr>
            <p:cNvPr id="39" name="Freeform 11"/>
            <p:cNvSpPr/>
            <p:nvPr/>
          </p:nvSpPr>
          <p:spPr>
            <a:xfrm>
              <a:off x="-2" y="2346443"/>
              <a:ext cx="100645"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0" name="Freeform 12"/>
            <p:cNvSpPr/>
            <p:nvPr/>
          </p:nvSpPr>
          <p:spPr>
            <a:xfrm>
              <a:off x="128598" y="2927929"/>
              <a:ext cx="646719"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1" name="Freeform 13"/>
            <p:cNvSpPr/>
            <p:nvPr/>
          </p:nvSpPr>
          <p:spPr>
            <a:xfrm>
              <a:off x="806998" y="5218460"/>
              <a:ext cx="609444"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2" name="Freeform 14"/>
            <p:cNvSpPr/>
            <p:nvPr/>
          </p:nvSpPr>
          <p:spPr>
            <a:xfrm>
              <a:off x="959824" y="6275199"/>
              <a:ext cx="171466"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3" name="Freeform 15"/>
            <p:cNvSpPr/>
            <p:nvPr/>
          </p:nvSpPr>
          <p:spPr>
            <a:xfrm>
              <a:off x="100640" y="2972659"/>
              <a:ext cx="821911"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4"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5" name="Freeform 17"/>
            <p:cNvSpPr/>
            <p:nvPr/>
          </p:nvSpPr>
          <p:spPr>
            <a:xfrm>
              <a:off x="78276" y="2715463"/>
              <a:ext cx="78279"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6" name="Freeform 18"/>
            <p:cNvSpPr/>
            <p:nvPr/>
          </p:nvSpPr>
          <p:spPr>
            <a:xfrm>
              <a:off x="769723" y="5250144"/>
              <a:ext cx="190103"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7" name="Freeform 19"/>
            <p:cNvSpPr/>
            <p:nvPr/>
          </p:nvSpPr>
          <p:spPr>
            <a:xfrm>
              <a:off x="775314" y="1170426"/>
              <a:ext cx="2076205"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8" name="Freeform 20"/>
            <p:cNvSpPr/>
            <p:nvPr/>
          </p:nvSpPr>
          <p:spPr>
            <a:xfrm>
              <a:off x="922549" y="6301291"/>
              <a:ext cx="162148"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 name="Freeform 21"/>
            <p:cNvSpPr/>
            <p:nvPr/>
          </p:nvSpPr>
          <p:spPr>
            <a:xfrm>
              <a:off x="769723" y="5130865"/>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0" name="Freeform 22"/>
            <p:cNvSpPr/>
            <p:nvPr/>
          </p:nvSpPr>
          <p:spPr>
            <a:xfrm>
              <a:off x="849863" y="6016138"/>
              <a:ext cx="238560"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64" name="Group 9"/>
          <p:cNvGrpSpPr/>
          <p:nvPr/>
        </p:nvGrpSpPr>
        <p:grpSpPr>
          <a:xfrm>
            <a:off x="27220" y="155"/>
            <a:ext cx="2356677" cy="6853100"/>
            <a:chOff x="0" y="0"/>
            <a:chExt cx="2356675" cy="6853098"/>
          </a:xfrm>
        </p:grpSpPr>
        <p:sp>
          <p:nvSpPr>
            <p:cNvPr id="52" name="Freeform 27"/>
            <p:cNvSpPr/>
            <p:nvPr/>
          </p:nvSpPr>
          <p:spPr>
            <a:xfrm>
              <a:off x="-1" y="-1"/>
              <a:ext cx="494329"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3" name="Freeform 28"/>
            <p:cNvSpPr/>
            <p:nvPr/>
          </p:nvSpPr>
          <p:spPr>
            <a:xfrm>
              <a:off x="523067" y="4316318"/>
              <a:ext cx="423437"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4" name="Freeform 29"/>
            <p:cNvSpPr/>
            <p:nvPr/>
          </p:nvSpPr>
          <p:spPr>
            <a:xfrm>
              <a:off x="979074" y="5862526"/>
              <a:ext cx="431102"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5"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6"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7"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8"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9" name="Freeform 34"/>
            <p:cNvSpPr/>
            <p:nvPr/>
          </p:nvSpPr>
          <p:spPr>
            <a:xfrm>
              <a:off x="946501" y="3145644"/>
              <a:ext cx="1410175"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0" name="Freeform 35"/>
            <p:cNvSpPr/>
            <p:nvPr/>
          </p:nvSpPr>
          <p:spPr>
            <a:xfrm>
              <a:off x="1046133" y="6600185"/>
              <a:ext cx="120710"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1"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2" name="Freeform 37"/>
            <p:cNvSpPr/>
            <p:nvPr/>
          </p:nvSpPr>
          <p:spPr>
            <a:xfrm>
              <a:off x="946501" y="5772474"/>
              <a:ext cx="38322"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3" name="Freeform 38"/>
            <p:cNvSpPr/>
            <p:nvPr/>
          </p:nvSpPr>
          <p:spPr>
            <a:xfrm>
              <a:off x="979074" y="6322365"/>
              <a:ext cx="210761"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65" name="Rectangle 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66" name="Title Text"/>
          <p:cNvSpPr txBox="1"/>
          <p:nvPr>
            <p:ph type="title"/>
          </p:nvPr>
        </p:nvSpPr>
        <p:spPr>
          <a:xfrm>
            <a:off x="2589213" y="2514600"/>
            <a:ext cx="8915401" cy="2262783"/>
          </a:xfrm>
          <a:prstGeom prst="rect">
            <a:avLst/>
          </a:prstGeom>
        </p:spPr>
        <p:txBody>
          <a:bodyPr anchor="b"/>
          <a:lstStyle>
            <a:lvl1pPr>
              <a:defRPr sz="5400"/>
            </a:lvl1pPr>
          </a:lstStyle>
          <a:p>
            <a:pPr/>
            <a:r>
              <a:t>Title Text</a:t>
            </a:r>
          </a:p>
        </p:txBody>
      </p:sp>
      <p:sp>
        <p:nvSpPr>
          <p:cNvPr id="67" name="Body Level One…"/>
          <p:cNvSpPr txBox="1"/>
          <p:nvPr>
            <p:ph type="body" sz="quarter" idx="1"/>
          </p:nvPr>
        </p:nvSpPr>
        <p:spPr>
          <a:xfrm>
            <a:off x="2589213" y="4777378"/>
            <a:ext cx="8915401" cy="1126285"/>
          </a:xfrm>
          <a:prstGeom prst="rect">
            <a:avLst/>
          </a:prstGeom>
        </p:spPr>
        <p:txBody>
          <a:bodyPr/>
          <a:lstStyle>
            <a:lvl1pPr marL="0" indent="0">
              <a:buClrTx/>
              <a:buSzTx/>
              <a:buFontTx/>
              <a:buNone/>
              <a:defRPr>
                <a:solidFill>
                  <a:srgbClr val="595959"/>
                </a:solidFill>
              </a:defRPr>
            </a:lvl1pPr>
            <a:lvl2pPr marL="0" indent="0">
              <a:buClrTx/>
              <a:buSzTx/>
              <a:buFontTx/>
              <a:buNone/>
              <a:defRPr>
                <a:solidFill>
                  <a:srgbClr val="595959"/>
                </a:solidFill>
              </a:defRPr>
            </a:lvl2pPr>
            <a:lvl3pPr marL="0" indent="0">
              <a:buClrTx/>
              <a:buSzTx/>
              <a:buFontTx/>
              <a:buNone/>
              <a:defRPr>
                <a:solidFill>
                  <a:srgbClr val="595959"/>
                </a:solidFill>
              </a:defRPr>
            </a:lvl3pPr>
            <a:lvl4pPr marL="0" indent="0">
              <a:buClrTx/>
              <a:buSzTx/>
              <a:buFontTx/>
              <a:buNone/>
              <a:defRPr>
                <a:solidFill>
                  <a:srgbClr val="595959"/>
                </a:solidFill>
              </a:defRPr>
            </a:lvl4pPr>
            <a:lvl5pPr marL="0" indent="0">
              <a:buClrTx/>
              <a:buSzTx/>
              <a:buFontTx/>
              <a:buNone/>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68"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69" name="Slide Number"/>
          <p:cNvSpPr txBox="1"/>
          <p:nvPr>
            <p:ph type="sldNum" sz="quarter" idx="2"/>
          </p:nvPr>
        </p:nvSpPr>
        <p:spPr>
          <a:xfrm>
            <a:off x="925908" y="4513983"/>
            <a:ext cx="385673"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230" name="Title Text"/>
          <p:cNvSpPr txBox="1"/>
          <p:nvPr>
            <p:ph type="title"/>
          </p:nvPr>
        </p:nvSpPr>
        <p:spPr>
          <a:xfrm>
            <a:off x="2589210" y="446087"/>
            <a:ext cx="3505201" cy="976313"/>
          </a:xfrm>
          <a:prstGeom prst="rect">
            <a:avLst/>
          </a:prstGeom>
        </p:spPr>
        <p:txBody>
          <a:bodyPr anchor="b"/>
          <a:lstStyle>
            <a:lvl1pPr>
              <a:defRPr sz="2000"/>
            </a:lvl1pPr>
          </a:lstStyle>
          <a:p>
            <a:pPr/>
            <a:r>
              <a:t>Title Text</a:t>
            </a:r>
          </a:p>
        </p:txBody>
      </p:sp>
      <p:sp>
        <p:nvSpPr>
          <p:cNvPr id="231" name="Body Level One…"/>
          <p:cNvSpPr txBox="1"/>
          <p:nvPr>
            <p:ph type="body" sz="half" idx="1"/>
          </p:nvPr>
        </p:nvSpPr>
        <p:spPr>
          <a:xfrm>
            <a:off x="6323012" y="446087"/>
            <a:ext cx="5181602" cy="5414965"/>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232" name="Text Placeholder 3"/>
          <p:cNvSpPr/>
          <p:nvPr>
            <p:ph type="body" sz="quarter" idx="21"/>
          </p:nvPr>
        </p:nvSpPr>
        <p:spPr>
          <a:xfrm>
            <a:off x="2589210" y="1598611"/>
            <a:ext cx="3505199" cy="4262439"/>
          </a:xfrm>
          <a:prstGeom prst="rect">
            <a:avLst/>
          </a:prstGeom>
        </p:spPr>
        <p:txBody>
          <a:bodyPr/>
          <a:lstStyle/>
          <a:p>
            <a:pPr/>
          </a:p>
        </p:txBody>
      </p:sp>
      <p:sp>
        <p:nvSpPr>
          <p:cNvPr id="2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grpSp>
        <p:nvGrpSpPr>
          <p:cNvPr id="252" name="Group 22"/>
          <p:cNvGrpSpPr/>
          <p:nvPr/>
        </p:nvGrpSpPr>
        <p:grpSpPr>
          <a:xfrm>
            <a:off x="-1" y="228600"/>
            <a:ext cx="2851521" cy="6638630"/>
            <a:chOff x="-1" y="0"/>
            <a:chExt cx="2851519" cy="6638629"/>
          </a:xfrm>
        </p:grpSpPr>
        <p:sp>
          <p:nvSpPr>
            <p:cNvPr id="240" name="Freeform 11"/>
            <p:cNvSpPr/>
            <p:nvPr/>
          </p:nvSpPr>
          <p:spPr>
            <a:xfrm>
              <a:off x="-2" y="2346443"/>
              <a:ext cx="100645"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41" name="Freeform 12"/>
            <p:cNvSpPr/>
            <p:nvPr/>
          </p:nvSpPr>
          <p:spPr>
            <a:xfrm>
              <a:off x="128598" y="2927929"/>
              <a:ext cx="646719"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42" name="Freeform 13"/>
            <p:cNvSpPr/>
            <p:nvPr/>
          </p:nvSpPr>
          <p:spPr>
            <a:xfrm>
              <a:off x="806998" y="5218460"/>
              <a:ext cx="609444"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43" name="Freeform 14"/>
            <p:cNvSpPr/>
            <p:nvPr/>
          </p:nvSpPr>
          <p:spPr>
            <a:xfrm>
              <a:off x="959824" y="6275199"/>
              <a:ext cx="171466"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44" name="Freeform 15"/>
            <p:cNvSpPr/>
            <p:nvPr/>
          </p:nvSpPr>
          <p:spPr>
            <a:xfrm>
              <a:off x="100640" y="2972659"/>
              <a:ext cx="821911"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45"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46" name="Freeform 17"/>
            <p:cNvSpPr/>
            <p:nvPr/>
          </p:nvSpPr>
          <p:spPr>
            <a:xfrm>
              <a:off x="78276" y="2715463"/>
              <a:ext cx="78279"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47" name="Freeform 18"/>
            <p:cNvSpPr/>
            <p:nvPr/>
          </p:nvSpPr>
          <p:spPr>
            <a:xfrm>
              <a:off x="769723" y="5250144"/>
              <a:ext cx="190103"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48" name="Freeform 19"/>
            <p:cNvSpPr/>
            <p:nvPr/>
          </p:nvSpPr>
          <p:spPr>
            <a:xfrm>
              <a:off x="775314" y="1170426"/>
              <a:ext cx="2076205"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49" name="Freeform 20"/>
            <p:cNvSpPr/>
            <p:nvPr/>
          </p:nvSpPr>
          <p:spPr>
            <a:xfrm>
              <a:off x="922549" y="6301291"/>
              <a:ext cx="162148"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50" name="Freeform 21"/>
            <p:cNvSpPr/>
            <p:nvPr/>
          </p:nvSpPr>
          <p:spPr>
            <a:xfrm>
              <a:off x="769723" y="5130865"/>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51" name="Freeform 22"/>
            <p:cNvSpPr/>
            <p:nvPr/>
          </p:nvSpPr>
          <p:spPr>
            <a:xfrm>
              <a:off x="849863" y="6016138"/>
              <a:ext cx="238560"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265" name="Group 9"/>
          <p:cNvGrpSpPr/>
          <p:nvPr/>
        </p:nvGrpSpPr>
        <p:grpSpPr>
          <a:xfrm>
            <a:off x="27220" y="155"/>
            <a:ext cx="2356677" cy="6853100"/>
            <a:chOff x="0" y="0"/>
            <a:chExt cx="2356675" cy="6853098"/>
          </a:xfrm>
        </p:grpSpPr>
        <p:sp>
          <p:nvSpPr>
            <p:cNvPr id="253" name="Freeform 27"/>
            <p:cNvSpPr/>
            <p:nvPr/>
          </p:nvSpPr>
          <p:spPr>
            <a:xfrm>
              <a:off x="-1" y="-1"/>
              <a:ext cx="494329"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54" name="Freeform 28"/>
            <p:cNvSpPr/>
            <p:nvPr/>
          </p:nvSpPr>
          <p:spPr>
            <a:xfrm>
              <a:off x="523067" y="4316318"/>
              <a:ext cx="423437"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55" name="Freeform 29"/>
            <p:cNvSpPr/>
            <p:nvPr/>
          </p:nvSpPr>
          <p:spPr>
            <a:xfrm>
              <a:off x="979074" y="5862526"/>
              <a:ext cx="431102"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56"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57"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58"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59"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60" name="Freeform 34"/>
            <p:cNvSpPr/>
            <p:nvPr/>
          </p:nvSpPr>
          <p:spPr>
            <a:xfrm>
              <a:off x="946501" y="3145644"/>
              <a:ext cx="1410175"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61" name="Freeform 35"/>
            <p:cNvSpPr/>
            <p:nvPr/>
          </p:nvSpPr>
          <p:spPr>
            <a:xfrm>
              <a:off x="1046133" y="6600185"/>
              <a:ext cx="120710"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62"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63" name="Freeform 37"/>
            <p:cNvSpPr/>
            <p:nvPr/>
          </p:nvSpPr>
          <p:spPr>
            <a:xfrm>
              <a:off x="946501" y="5772474"/>
              <a:ext cx="38322"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64" name="Freeform 38"/>
            <p:cNvSpPr/>
            <p:nvPr/>
          </p:nvSpPr>
          <p:spPr>
            <a:xfrm>
              <a:off x="979074" y="6322365"/>
              <a:ext cx="210761"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266" name="Rectangle 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267" name="Title Text"/>
          <p:cNvSpPr txBox="1"/>
          <p:nvPr>
            <p:ph type="title"/>
          </p:nvPr>
        </p:nvSpPr>
        <p:spPr>
          <a:xfrm>
            <a:off x="2589213" y="4800600"/>
            <a:ext cx="8915401" cy="566738"/>
          </a:xfrm>
          <a:prstGeom prst="rect">
            <a:avLst/>
          </a:prstGeom>
        </p:spPr>
        <p:txBody>
          <a:bodyPr anchor="b"/>
          <a:lstStyle>
            <a:lvl1pPr>
              <a:defRPr sz="2400"/>
            </a:lvl1pPr>
          </a:lstStyle>
          <a:p>
            <a:pPr/>
            <a:r>
              <a:t>Title Text</a:t>
            </a:r>
          </a:p>
        </p:txBody>
      </p:sp>
      <p:sp>
        <p:nvSpPr>
          <p:cNvPr id="268" name="Picture Placeholder 2"/>
          <p:cNvSpPr/>
          <p:nvPr>
            <p:ph type="pic" idx="21"/>
          </p:nvPr>
        </p:nvSpPr>
        <p:spPr>
          <a:xfrm>
            <a:off x="2589210" y="634965"/>
            <a:ext cx="8915402" cy="3854971"/>
          </a:xfrm>
          <a:prstGeom prst="rect">
            <a:avLst/>
          </a:prstGeom>
        </p:spPr>
        <p:txBody>
          <a:bodyPr lIns="91439" tIns="45719" rIns="91439" bIns="45719">
            <a:noAutofit/>
          </a:bodyPr>
          <a:lstStyle/>
          <a:p>
            <a:pPr/>
          </a:p>
        </p:txBody>
      </p:sp>
      <p:sp>
        <p:nvSpPr>
          <p:cNvPr id="269" name="Body Level One…"/>
          <p:cNvSpPr txBox="1"/>
          <p:nvPr>
            <p:ph type="body" sz="quarter" idx="1"/>
          </p:nvPr>
        </p:nvSpPr>
        <p:spPr>
          <a:xfrm>
            <a:off x="2589213" y="5367337"/>
            <a:ext cx="8915401" cy="493714"/>
          </a:xfrm>
          <a:prstGeom prst="rect">
            <a:avLst/>
          </a:prstGeom>
        </p:spPr>
        <p:txBody>
          <a:bodyPr/>
          <a:lstStyle>
            <a:lvl1pPr marL="0" indent="0">
              <a:buClrTx/>
              <a:buSzTx/>
              <a:buFontTx/>
              <a:buNone/>
              <a:defRPr sz="1200"/>
            </a:lvl1pPr>
            <a:lvl2pPr marL="0" indent="0">
              <a:buClrTx/>
              <a:buSzTx/>
              <a:buFontTx/>
              <a:buNone/>
              <a:defRPr sz="1200"/>
            </a:lvl2pPr>
            <a:lvl3pPr marL="0" indent="0">
              <a:buClrTx/>
              <a:buSzTx/>
              <a:buFontTx/>
              <a:buNone/>
              <a:defRPr sz="1200"/>
            </a:lvl3pPr>
            <a:lvl4pPr marL="0" indent="0">
              <a:buClrTx/>
              <a:buSzTx/>
              <a:buFontTx/>
              <a:buNone/>
              <a:defRPr sz="1200"/>
            </a:lvl4pPr>
            <a:lvl5pPr marL="0" indent="0">
              <a:buClrTx/>
              <a:buSzTx/>
              <a:buFontTx/>
              <a:buNone/>
              <a:defRPr sz="1200"/>
            </a:lvl5pPr>
          </a:lstStyle>
          <a:p>
            <a:pPr/>
            <a:r>
              <a:t>Body Level One</a:t>
            </a:r>
          </a:p>
          <a:p>
            <a:pPr lvl="1"/>
            <a:r>
              <a:t>Body Level Two</a:t>
            </a:r>
          </a:p>
          <a:p>
            <a:pPr lvl="2"/>
            <a:r>
              <a:t>Body Level Three</a:t>
            </a:r>
          </a:p>
          <a:p>
            <a:pPr lvl="3"/>
            <a:r>
              <a:t>Body Level Four</a:t>
            </a:r>
          </a:p>
          <a:p>
            <a:pPr lvl="4"/>
            <a:r>
              <a:t>Body Level Five</a:t>
            </a:r>
          </a:p>
        </p:txBody>
      </p:sp>
      <p:sp>
        <p:nvSpPr>
          <p:cNvPr id="270" name="Freeform 11"/>
          <p:cNvSpPr/>
          <p:nvPr/>
        </p:nvSpPr>
        <p:spPr>
          <a:xfrm flipV="1">
            <a:off x="-4190" y="491172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271" name="Slide Number"/>
          <p:cNvSpPr txBox="1"/>
          <p:nvPr>
            <p:ph type="sldNum" sz="quarter" idx="2"/>
          </p:nvPr>
        </p:nvSpPr>
        <p:spPr>
          <a:xfrm>
            <a:off x="925908" y="4967530"/>
            <a:ext cx="385673"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aption">
    <p:spTree>
      <p:nvGrpSpPr>
        <p:cNvPr id="1" name=""/>
        <p:cNvGrpSpPr/>
        <p:nvPr/>
      </p:nvGrpSpPr>
      <p:grpSpPr>
        <a:xfrm>
          <a:off x="0" y="0"/>
          <a:ext cx="0" cy="0"/>
          <a:chOff x="0" y="0"/>
          <a:chExt cx="0" cy="0"/>
        </a:xfrm>
      </p:grpSpPr>
      <p:grpSp>
        <p:nvGrpSpPr>
          <p:cNvPr id="290" name="Group 22"/>
          <p:cNvGrpSpPr/>
          <p:nvPr/>
        </p:nvGrpSpPr>
        <p:grpSpPr>
          <a:xfrm>
            <a:off x="-1" y="228600"/>
            <a:ext cx="2851521" cy="6638630"/>
            <a:chOff x="-1" y="0"/>
            <a:chExt cx="2851519" cy="6638629"/>
          </a:xfrm>
        </p:grpSpPr>
        <p:sp>
          <p:nvSpPr>
            <p:cNvPr id="278" name="Freeform 11"/>
            <p:cNvSpPr/>
            <p:nvPr/>
          </p:nvSpPr>
          <p:spPr>
            <a:xfrm>
              <a:off x="-2" y="2346443"/>
              <a:ext cx="100645"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79" name="Freeform 12"/>
            <p:cNvSpPr/>
            <p:nvPr/>
          </p:nvSpPr>
          <p:spPr>
            <a:xfrm>
              <a:off x="128598" y="2927929"/>
              <a:ext cx="646719"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80" name="Freeform 13"/>
            <p:cNvSpPr/>
            <p:nvPr/>
          </p:nvSpPr>
          <p:spPr>
            <a:xfrm>
              <a:off x="806998" y="5218460"/>
              <a:ext cx="609444"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81" name="Freeform 14"/>
            <p:cNvSpPr/>
            <p:nvPr/>
          </p:nvSpPr>
          <p:spPr>
            <a:xfrm>
              <a:off x="959824" y="6275199"/>
              <a:ext cx="171466"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82" name="Freeform 15"/>
            <p:cNvSpPr/>
            <p:nvPr/>
          </p:nvSpPr>
          <p:spPr>
            <a:xfrm>
              <a:off x="100640" y="2972659"/>
              <a:ext cx="821911"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83"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84" name="Freeform 17"/>
            <p:cNvSpPr/>
            <p:nvPr/>
          </p:nvSpPr>
          <p:spPr>
            <a:xfrm>
              <a:off x="78276" y="2715463"/>
              <a:ext cx="78279"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85" name="Freeform 18"/>
            <p:cNvSpPr/>
            <p:nvPr/>
          </p:nvSpPr>
          <p:spPr>
            <a:xfrm>
              <a:off x="769723" y="5250144"/>
              <a:ext cx="190103"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86" name="Freeform 19"/>
            <p:cNvSpPr/>
            <p:nvPr/>
          </p:nvSpPr>
          <p:spPr>
            <a:xfrm>
              <a:off x="775314" y="1170426"/>
              <a:ext cx="2076205"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87" name="Freeform 20"/>
            <p:cNvSpPr/>
            <p:nvPr/>
          </p:nvSpPr>
          <p:spPr>
            <a:xfrm>
              <a:off x="922549" y="6301291"/>
              <a:ext cx="162148"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88" name="Freeform 21"/>
            <p:cNvSpPr/>
            <p:nvPr/>
          </p:nvSpPr>
          <p:spPr>
            <a:xfrm>
              <a:off x="769723" y="5130865"/>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89" name="Freeform 22"/>
            <p:cNvSpPr/>
            <p:nvPr/>
          </p:nvSpPr>
          <p:spPr>
            <a:xfrm>
              <a:off x="849863" y="6016138"/>
              <a:ext cx="238560"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303" name="Group 9"/>
          <p:cNvGrpSpPr/>
          <p:nvPr/>
        </p:nvGrpSpPr>
        <p:grpSpPr>
          <a:xfrm>
            <a:off x="27220" y="155"/>
            <a:ext cx="2356677" cy="6853100"/>
            <a:chOff x="0" y="0"/>
            <a:chExt cx="2356675" cy="6853098"/>
          </a:xfrm>
        </p:grpSpPr>
        <p:sp>
          <p:nvSpPr>
            <p:cNvPr id="291" name="Freeform 27"/>
            <p:cNvSpPr/>
            <p:nvPr/>
          </p:nvSpPr>
          <p:spPr>
            <a:xfrm>
              <a:off x="-1" y="-1"/>
              <a:ext cx="494329"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92" name="Freeform 28"/>
            <p:cNvSpPr/>
            <p:nvPr/>
          </p:nvSpPr>
          <p:spPr>
            <a:xfrm>
              <a:off x="523067" y="4316318"/>
              <a:ext cx="423437"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93" name="Freeform 29"/>
            <p:cNvSpPr/>
            <p:nvPr/>
          </p:nvSpPr>
          <p:spPr>
            <a:xfrm>
              <a:off x="979074" y="5862526"/>
              <a:ext cx="431102"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94"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95"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96"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97"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98" name="Freeform 34"/>
            <p:cNvSpPr/>
            <p:nvPr/>
          </p:nvSpPr>
          <p:spPr>
            <a:xfrm>
              <a:off x="946501" y="3145644"/>
              <a:ext cx="1410175"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99" name="Freeform 35"/>
            <p:cNvSpPr/>
            <p:nvPr/>
          </p:nvSpPr>
          <p:spPr>
            <a:xfrm>
              <a:off x="1046133" y="6600185"/>
              <a:ext cx="120710"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00"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01" name="Freeform 37"/>
            <p:cNvSpPr/>
            <p:nvPr/>
          </p:nvSpPr>
          <p:spPr>
            <a:xfrm>
              <a:off x="946501" y="5772474"/>
              <a:ext cx="38322"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02" name="Freeform 38"/>
            <p:cNvSpPr/>
            <p:nvPr/>
          </p:nvSpPr>
          <p:spPr>
            <a:xfrm>
              <a:off x="979074" y="6322365"/>
              <a:ext cx="210761"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304" name="Rectangle 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305" name="Title Text"/>
          <p:cNvSpPr txBox="1"/>
          <p:nvPr>
            <p:ph type="title"/>
          </p:nvPr>
        </p:nvSpPr>
        <p:spPr>
          <a:xfrm>
            <a:off x="2589210" y="609600"/>
            <a:ext cx="8915402" cy="3117040"/>
          </a:xfrm>
          <a:prstGeom prst="rect">
            <a:avLst/>
          </a:prstGeom>
        </p:spPr>
        <p:txBody>
          <a:bodyPr anchor="ctr"/>
          <a:lstStyle>
            <a:lvl1pPr>
              <a:defRPr sz="4800"/>
            </a:lvl1pPr>
          </a:lstStyle>
          <a:p>
            <a:pPr/>
            <a:r>
              <a:t>Title Text</a:t>
            </a:r>
          </a:p>
        </p:txBody>
      </p:sp>
      <p:sp>
        <p:nvSpPr>
          <p:cNvPr id="306" name="Body Level One…"/>
          <p:cNvSpPr txBox="1"/>
          <p:nvPr>
            <p:ph type="body" sz="quarter" idx="1"/>
          </p:nvPr>
        </p:nvSpPr>
        <p:spPr>
          <a:xfrm>
            <a:off x="2589210" y="4354045"/>
            <a:ext cx="8915402" cy="1555866"/>
          </a:xfrm>
          <a:prstGeom prst="rect">
            <a:avLst/>
          </a:prstGeom>
        </p:spPr>
        <p:txBody>
          <a:bodyPr anchor="ctr"/>
          <a:lstStyle>
            <a:lvl1pPr marL="0" indent="0">
              <a:buClrTx/>
              <a:buSzTx/>
              <a:buFontTx/>
              <a:buNone/>
              <a:defRPr>
                <a:solidFill>
                  <a:srgbClr val="595959"/>
                </a:solidFill>
              </a:defRPr>
            </a:lvl1pPr>
            <a:lvl2pPr marL="0" indent="0">
              <a:buClrTx/>
              <a:buSzTx/>
              <a:buFontTx/>
              <a:buNone/>
              <a:defRPr>
                <a:solidFill>
                  <a:srgbClr val="595959"/>
                </a:solidFill>
              </a:defRPr>
            </a:lvl2pPr>
            <a:lvl3pPr marL="0" indent="0">
              <a:buClrTx/>
              <a:buSzTx/>
              <a:buFontTx/>
              <a:buNone/>
              <a:defRPr>
                <a:solidFill>
                  <a:srgbClr val="595959"/>
                </a:solidFill>
              </a:defRPr>
            </a:lvl3pPr>
            <a:lvl4pPr marL="0" indent="0">
              <a:buClrTx/>
              <a:buSzTx/>
              <a:buFontTx/>
              <a:buNone/>
              <a:defRPr>
                <a:solidFill>
                  <a:srgbClr val="595959"/>
                </a:solidFill>
              </a:defRPr>
            </a:lvl4pPr>
            <a:lvl5pPr marL="0" indent="0">
              <a:buClrTx/>
              <a:buSzTx/>
              <a:buFontTx/>
              <a:buNone/>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307" name="Freeform 11"/>
          <p:cNvSpPr/>
          <p:nvPr/>
        </p:nvSpPr>
        <p:spPr>
          <a:xfrm flipV="1">
            <a:off x="-4190" y="317817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308" name="Slide Number"/>
          <p:cNvSpPr txBox="1"/>
          <p:nvPr>
            <p:ph type="sldNum" sz="quarter" idx="2"/>
          </p:nvPr>
        </p:nvSpPr>
        <p:spPr>
          <a:xfrm>
            <a:off x="925908" y="3228582"/>
            <a:ext cx="385673"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grpSp>
        <p:nvGrpSpPr>
          <p:cNvPr id="327" name="Group 22"/>
          <p:cNvGrpSpPr/>
          <p:nvPr/>
        </p:nvGrpSpPr>
        <p:grpSpPr>
          <a:xfrm>
            <a:off x="-1" y="228600"/>
            <a:ext cx="2851521" cy="6638630"/>
            <a:chOff x="-1" y="0"/>
            <a:chExt cx="2851519" cy="6638629"/>
          </a:xfrm>
        </p:grpSpPr>
        <p:sp>
          <p:nvSpPr>
            <p:cNvPr id="315" name="Freeform 11"/>
            <p:cNvSpPr/>
            <p:nvPr/>
          </p:nvSpPr>
          <p:spPr>
            <a:xfrm>
              <a:off x="-2" y="2346443"/>
              <a:ext cx="100645"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16" name="Freeform 12"/>
            <p:cNvSpPr/>
            <p:nvPr/>
          </p:nvSpPr>
          <p:spPr>
            <a:xfrm>
              <a:off x="128598" y="2927929"/>
              <a:ext cx="646719"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17" name="Freeform 13"/>
            <p:cNvSpPr/>
            <p:nvPr/>
          </p:nvSpPr>
          <p:spPr>
            <a:xfrm>
              <a:off x="806998" y="5218460"/>
              <a:ext cx="609444"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18" name="Freeform 14"/>
            <p:cNvSpPr/>
            <p:nvPr/>
          </p:nvSpPr>
          <p:spPr>
            <a:xfrm>
              <a:off x="959824" y="6275199"/>
              <a:ext cx="171466"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19" name="Freeform 15"/>
            <p:cNvSpPr/>
            <p:nvPr/>
          </p:nvSpPr>
          <p:spPr>
            <a:xfrm>
              <a:off x="100640" y="2972659"/>
              <a:ext cx="821911"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20"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21" name="Freeform 17"/>
            <p:cNvSpPr/>
            <p:nvPr/>
          </p:nvSpPr>
          <p:spPr>
            <a:xfrm>
              <a:off x="78276" y="2715463"/>
              <a:ext cx="78279"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22" name="Freeform 18"/>
            <p:cNvSpPr/>
            <p:nvPr/>
          </p:nvSpPr>
          <p:spPr>
            <a:xfrm>
              <a:off x="769723" y="5250144"/>
              <a:ext cx="190103"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23" name="Freeform 19"/>
            <p:cNvSpPr/>
            <p:nvPr/>
          </p:nvSpPr>
          <p:spPr>
            <a:xfrm>
              <a:off x="775314" y="1170426"/>
              <a:ext cx="2076205"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24" name="Freeform 20"/>
            <p:cNvSpPr/>
            <p:nvPr/>
          </p:nvSpPr>
          <p:spPr>
            <a:xfrm>
              <a:off x="922549" y="6301291"/>
              <a:ext cx="162148"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25" name="Freeform 21"/>
            <p:cNvSpPr/>
            <p:nvPr/>
          </p:nvSpPr>
          <p:spPr>
            <a:xfrm>
              <a:off x="769723" y="5130865"/>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26" name="Freeform 22"/>
            <p:cNvSpPr/>
            <p:nvPr/>
          </p:nvSpPr>
          <p:spPr>
            <a:xfrm>
              <a:off x="849863" y="6016138"/>
              <a:ext cx="238560"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340" name="Group 9"/>
          <p:cNvGrpSpPr/>
          <p:nvPr/>
        </p:nvGrpSpPr>
        <p:grpSpPr>
          <a:xfrm>
            <a:off x="27220" y="155"/>
            <a:ext cx="2356677" cy="6853100"/>
            <a:chOff x="0" y="0"/>
            <a:chExt cx="2356675" cy="6853098"/>
          </a:xfrm>
        </p:grpSpPr>
        <p:sp>
          <p:nvSpPr>
            <p:cNvPr id="328" name="Freeform 27"/>
            <p:cNvSpPr/>
            <p:nvPr/>
          </p:nvSpPr>
          <p:spPr>
            <a:xfrm>
              <a:off x="-1" y="-1"/>
              <a:ext cx="494329"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29" name="Freeform 28"/>
            <p:cNvSpPr/>
            <p:nvPr/>
          </p:nvSpPr>
          <p:spPr>
            <a:xfrm>
              <a:off x="523067" y="4316318"/>
              <a:ext cx="423437"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30" name="Freeform 29"/>
            <p:cNvSpPr/>
            <p:nvPr/>
          </p:nvSpPr>
          <p:spPr>
            <a:xfrm>
              <a:off x="979074" y="5862526"/>
              <a:ext cx="431102"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31"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32"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33"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34"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35" name="Freeform 34"/>
            <p:cNvSpPr/>
            <p:nvPr/>
          </p:nvSpPr>
          <p:spPr>
            <a:xfrm>
              <a:off x="946501" y="3145644"/>
              <a:ext cx="1410175"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36" name="Freeform 35"/>
            <p:cNvSpPr/>
            <p:nvPr/>
          </p:nvSpPr>
          <p:spPr>
            <a:xfrm>
              <a:off x="1046133" y="6600185"/>
              <a:ext cx="120710"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37"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38" name="Freeform 37"/>
            <p:cNvSpPr/>
            <p:nvPr/>
          </p:nvSpPr>
          <p:spPr>
            <a:xfrm>
              <a:off x="946501" y="5772474"/>
              <a:ext cx="38322"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39" name="Freeform 38"/>
            <p:cNvSpPr/>
            <p:nvPr/>
          </p:nvSpPr>
          <p:spPr>
            <a:xfrm>
              <a:off x="979074" y="6322365"/>
              <a:ext cx="210761"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341" name="Rectangle 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342" name="Title Text"/>
          <p:cNvSpPr txBox="1"/>
          <p:nvPr>
            <p:ph type="title"/>
          </p:nvPr>
        </p:nvSpPr>
        <p:spPr>
          <a:xfrm>
            <a:off x="2849947" y="609600"/>
            <a:ext cx="8393929" cy="2895600"/>
          </a:xfrm>
          <a:prstGeom prst="rect">
            <a:avLst/>
          </a:prstGeom>
        </p:spPr>
        <p:txBody>
          <a:bodyPr anchor="ctr"/>
          <a:lstStyle>
            <a:lvl1pPr>
              <a:defRPr sz="4800"/>
            </a:lvl1pPr>
          </a:lstStyle>
          <a:p>
            <a:pPr/>
            <a:r>
              <a:t>Title Text</a:t>
            </a:r>
          </a:p>
        </p:txBody>
      </p:sp>
      <p:sp>
        <p:nvSpPr>
          <p:cNvPr id="343" name="Body Level One…"/>
          <p:cNvSpPr txBox="1"/>
          <p:nvPr>
            <p:ph type="body" sz="quarter" idx="1"/>
          </p:nvPr>
        </p:nvSpPr>
        <p:spPr>
          <a:xfrm>
            <a:off x="3275012" y="3505200"/>
            <a:ext cx="7536555" cy="381000"/>
          </a:xfrm>
          <a:prstGeom prst="rect">
            <a:avLst/>
          </a:prstGeom>
        </p:spPr>
        <p:txBody>
          <a:bodyPr anchor="ctr"/>
          <a:lstStyle>
            <a:lvl1pPr marL="0" indent="0">
              <a:buClrTx/>
              <a:buSzTx/>
              <a:buFontTx/>
              <a:buNone/>
              <a:defRPr sz="1600">
                <a:solidFill>
                  <a:srgbClr val="808080"/>
                </a:solidFill>
              </a:defRPr>
            </a:lvl1pPr>
            <a:lvl2pPr marL="0" indent="0">
              <a:buClrTx/>
              <a:buSzTx/>
              <a:buFontTx/>
              <a:buNone/>
              <a:defRPr sz="1600">
                <a:solidFill>
                  <a:srgbClr val="808080"/>
                </a:solidFill>
              </a:defRPr>
            </a:lvl2pPr>
            <a:lvl3pPr marL="0" indent="0">
              <a:buClrTx/>
              <a:buSzTx/>
              <a:buFontTx/>
              <a:buNone/>
              <a:defRPr sz="1600">
                <a:solidFill>
                  <a:srgbClr val="808080"/>
                </a:solidFill>
              </a:defRPr>
            </a:lvl3pPr>
            <a:lvl4pPr marL="0" indent="0">
              <a:buClrTx/>
              <a:buSzTx/>
              <a:buFontTx/>
              <a:buNone/>
              <a:defRPr sz="1600">
                <a:solidFill>
                  <a:srgbClr val="808080"/>
                </a:solidFill>
              </a:defRPr>
            </a:lvl4pPr>
            <a:lvl5pPr marL="0" indent="0">
              <a:buClrTx/>
              <a:buSzTx/>
              <a:buFontTx/>
              <a:buNone/>
              <a:defRPr sz="1600">
                <a:solidFill>
                  <a:srgbClr val="808080"/>
                </a:solidFill>
              </a:defRPr>
            </a:lvl5pPr>
          </a:lstStyle>
          <a:p>
            <a:pPr/>
            <a:r>
              <a:t>Body Level One</a:t>
            </a:r>
          </a:p>
          <a:p>
            <a:pPr lvl="1"/>
            <a:r>
              <a:t>Body Level Two</a:t>
            </a:r>
          </a:p>
          <a:p>
            <a:pPr lvl="2"/>
            <a:r>
              <a:t>Body Level Three</a:t>
            </a:r>
          </a:p>
          <a:p>
            <a:pPr lvl="3"/>
            <a:r>
              <a:t>Body Level Four</a:t>
            </a:r>
          </a:p>
          <a:p>
            <a:pPr lvl="4"/>
            <a:r>
              <a:t>Body Level Five</a:t>
            </a:r>
          </a:p>
        </p:txBody>
      </p:sp>
      <p:sp>
        <p:nvSpPr>
          <p:cNvPr id="344" name="Text Placeholder 2"/>
          <p:cNvSpPr/>
          <p:nvPr>
            <p:ph type="body" sz="quarter" idx="21"/>
          </p:nvPr>
        </p:nvSpPr>
        <p:spPr>
          <a:xfrm>
            <a:off x="2589210" y="4354045"/>
            <a:ext cx="8915401" cy="1555866"/>
          </a:xfrm>
          <a:prstGeom prst="rect">
            <a:avLst/>
          </a:prstGeom>
        </p:spPr>
        <p:txBody>
          <a:bodyPr anchor="ctr"/>
          <a:lstStyle/>
          <a:p>
            <a:pPr/>
          </a:p>
        </p:txBody>
      </p:sp>
      <p:sp>
        <p:nvSpPr>
          <p:cNvPr id="345" name="Freeform 11"/>
          <p:cNvSpPr/>
          <p:nvPr/>
        </p:nvSpPr>
        <p:spPr>
          <a:xfrm flipV="1">
            <a:off x="-4190" y="317817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346" name="TextBox 13"/>
          <p:cNvSpPr txBox="1"/>
          <p:nvPr/>
        </p:nvSpPr>
        <p:spPr>
          <a:xfrm>
            <a:off x="2513371" y="327093"/>
            <a:ext cx="518162" cy="1226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347" name="TextBox 14"/>
          <p:cNvSpPr txBox="1"/>
          <p:nvPr/>
        </p:nvSpPr>
        <p:spPr>
          <a:xfrm>
            <a:off x="11160570" y="2584394"/>
            <a:ext cx="518162" cy="1226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348" name="Slide Number"/>
          <p:cNvSpPr txBox="1"/>
          <p:nvPr>
            <p:ph type="sldNum" sz="quarter" idx="2"/>
          </p:nvPr>
        </p:nvSpPr>
        <p:spPr>
          <a:xfrm>
            <a:off x="925908" y="3228582"/>
            <a:ext cx="385673"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Name Card">
    <p:spTree>
      <p:nvGrpSpPr>
        <p:cNvPr id="1" name=""/>
        <p:cNvGrpSpPr/>
        <p:nvPr/>
      </p:nvGrpSpPr>
      <p:grpSpPr>
        <a:xfrm>
          <a:off x="0" y="0"/>
          <a:ext cx="0" cy="0"/>
          <a:chOff x="0" y="0"/>
          <a:chExt cx="0" cy="0"/>
        </a:xfrm>
      </p:grpSpPr>
      <p:grpSp>
        <p:nvGrpSpPr>
          <p:cNvPr id="367" name="Group 22"/>
          <p:cNvGrpSpPr/>
          <p:nvPr/>
        </p:nvGrpSpPr>
        <p:grpSpPr>
          <a:xfrm>
            <a:off x="-1" y="228600"/>
            <a:ext cx="2851521" cy="6638630"/>
            <a:chOff x="-1" y="0"/>
            <a:chExt cx="2851519" cy="6638629"/>
          </a:xfrm>
        </p:grpSpPr>
        <p:sp>
          <p:nvSpPr>
            <p:cNvPr id="355" name="Freeform 11"/>
            <p:cNvSpPr/>
            <p:nvPr/>
          </p:nvSpPr>
          <p:spPr>
            <a:xfrm>
              <a:off x="-2" y="2346443"/>
              <a:ext cx="100645"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56" name="Freeform 12"/>
            <p:cNvSpPr/>
            <p:nvPr/>
          </p:nvSpPr>
          <p:spPr>
            <a:xfrm>
              <a:off x="128598" y="2927929"/>
              <a:ext cx="646719"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57" name="Freeform 13"/>
            <p:cNvSpPr/>
            <p:nvPr/>
          </p:nvSpPr>
          <p:spPr>
            <a:xfrm>
              <a:off x="806998" y="5218460"/>
              <a:ext cx="609444"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58" name="Freeform 14"/>
            <p:cNvSpPr/>
            <p:nvPr/>
          </p:nvSpPr>
          <p:spPr>
            <a:xfrm>
              <a:off x="959824" y="6275199"/>
              <a:ext cx="171466"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59" name="Freeform 15"/>
            <p:cNvSpPr/>
            <p:nvPr/>
          </p:nvSpPr>
          <p:spPr>
            <a:xfrm>
              <a:off x="100640" y="2972659"/>
              <a:ext cx="821911"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60"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61" name="Freeform 17"/>
            <p:cNvSpPr/>
            <p:nvPr/>
          </p:nvSpPr>
          <p:spPr>
            <a:xfrm>
              <a:off x="78276" y="2715463"/>
              <a:ext cx="78279"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62" name="Freeform 18"/>
            <p:cNvSpPr/>
            <p:nvPr/>
          </p:nvSpPr>
          <p:spPr>
            <a:xfrm>
              <a:off x="769723" y="5250144"/>
              <a:ext cx="190103"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63" name="Freeform 19"/>
            <p:cNvSpPr/>
            <p:nvPr/>
          </p:nvSpPr>
          <p:spPr>
            <a:xfrm>
              <a:off x="775314" y="1170426"/>
              <a:ext cx="2076205"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64" name="Freeform 20"/>
            <p:cNvSpPr/>
            <p:nvPr/>
          </p:nvSpPr>
          <p:spPr>
            <a:xfrm>
              <a:off x="922549" y="6301291"/>
              <a:ext cx="162148"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65" name="Freeform 21"/>
            <p:cNvSpPr/>
            <p:nvPr/>
          </p:nvSpPr>
          <p:spPr>
            <a:xfrm>
              <a:off x="769723" y="5130865"/>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66" name="Freeform 22"/>
            <p:cNvSpPr/>
            <p:nvPr/>
          </p:nvSpPr>
          <p:spPr>
            <a:xfrm>
              <a:off x="849863" y="6016138"/>
              <a:ext cx="238560"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380" name="Group 9"/>
          <p:cNvGrpSpPr/>
          <p:nvPr/>
        </p:nvGrpSpPr>
        <p:grpSpPr>
          <a:xfrm>
            <a:off x="27220" y="155"/>
            <a:ext cx="2356677" cy="6853100"/>
            <a:chOff x="0" y="0"/>
            <a:chExt cx="2356675" cy="6853098"/>
          </a:xfrm>
        </p:grpSpPr>
        <p:sp>
          <p:nvSpPr>
            <p:cNvPr id="368" name="Freeform 27"/>
            <p:cNvSpPr/>
            <p:nvPr/>
          </p:nvSpPr>
          <p:spPr>
            <a:xfrm>
              <a:off x="-1" y="-1"/>
              <a:ext cx="494329"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69" name="Freeform 28"/>
            <p:cNvSpPr/>
            <p:nvPr/>
          </p:nvSpPr>
          <p:spPr>
            <a:xfrm>
              <a:off x="523067" y="4316318"/>
              <a:ext cx="423437"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70" name="Freeform 29"/>
            <p:cNvSpPr/>
            <p:nvPr/>
          </p:nvSpPr>
          <p:spPr>
            <a:xfrm>
              <a:off x="979074" y="5862526"/>
              <a:ext cx="431102"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71"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72"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73"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74"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75" name="Freeform 34"/>
            <p:cNvSpPr/>
            <p:nvPr/>
          </p:nvSpPr>
          <p:spPr>
            <a:xfrm>
              <a:off x="946501" y="3145644"/>
              <a:ext cx="1410175"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76" name="Freeform 35"/>
            <p:cNvSpPr/>
            <p:nvPr/>
          </p:nvSpPr>
          <p:spPr>
            <a:xfrm>
              <a:off x="1046133" y="6600185"/>
              <a:ext cx="120710"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77"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78" name="Freeform 37"/>
            <p:cNvSpPr/>
            <p:nvPr/>
          </p:nvSpPr>
          <p:spPr>
            <a:xfrm>
              <a:off x="946501" y="5772474"/>
              <a:ext cx="38322"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79" name="Freeform 38"/>
            <p:cNvSpPr/>
            <p:nvPr/>
          </p:nvSpPr>
          <p:spPr>
            <a:xfrm>
              <a:off x="979074" y="6322365"/>
              <a:ext cx="210761"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381" name="Rectangle 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382" name="Title Text"/>
          <p:cNvSpPr txBox="1"/>
          <p:nvPr>
            <p:ph type="title"/>
          </p:nvPr>
        </p:nvSpPr>
        <p:spPr>
          <a:xfrm>
            <a:off x="2589213" y="2438400"/>
            <a:ext cx="8915401" cy="2724845"/>
          </a:xfrm>
          <a:prstGeom prst="rect">
            <a:avLst/>
          </a:prstGeom>
        </p:spPr>
        <p:txBody>
          <a:bodyPr anchor="b"/>
          <a:lstStyle>
            <a:lvl1pPr>
              <a:defRPr sz="4800"/>
            </a:lvl1pPr>
          </a:lstStyle>
          <a:p>
            <a:pPr/>
            <a:r>
              <a:t>Title Text</a:t>
            </a:r>
          </a:p>
        </p:txBody>
      </p:sp>
      <p:sp>
        <p:nvSpPr>
          <p:cNvPr id="383" name="Body Level One…"/>
          <p:cNvSpPr txBox="1"/>
          <p:nvPr>
            <p:ph type="body" sz="quarter" idx="1"/>
          </p:nvPr>
        </p:nvSpPr>
        <p:spPr>
          <a:xfrm>
            <a:off x="2589213" y="5181600"/>
            <a:ext cx="8915401" cy="729622"/>
          </a:xfrm>
          <a:prstGeom prst="rect">
            <a:avLst/>
          </a:prstGeom>
        </p:spPr>
        <p:txBody>
          <a:bodyPr/>
          <a:lstStyle>
            <a:lvl1pPr marL="0" indent="0">
              <a:buClrTx/>
              <a:buSzTx/>
              <a:buFontTx/>
              <a:buNone/>
              <a:defRPr>
                <a:solidFill>
                  <a:srgbClr val="595959"/>
                </a:solidFill>
              </a:defRPr>
            </a:lvl1pPr>
            <a:lvl2pPr>
              <a:buClrTx/>
              <a:buFontTx/>
              <a:defRPr>
                <a:solidFill>
                  <a:srgbClr val="595959"/>
                </a:solidFill>
              </a:defRPr>
            </a:lvl2pPr>
            <a:lvl3pPr>
              <a:buClrTx/>
              <a:buFontTx/>
              <a:defRPr>
                <a:solidFill>
                  <a:srgbClr val="595959"/>
                </a:solidFill>
              </a:defRPr>
            </a:lvl3pPr>
            <a:lvl4pPr>
              <a:buClrTx/>
              <a:buFontTx/>
              <a:defRPr>
                <a:solidFill>
                  <a:srgbClr val="595959"/>
                </a:solidFill>
              </a:defRPr>
            </a:lvl4pPr>
            <a:lvl5pPr>
              <a:buClrTx/>
              <a:buFontTx/>
              <a:defRPr>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384" name="Freeform 11"/>
          <p:cNvSpPr/>
          <p:nvPr/>
        </p:nvSpPr>
        <p:spPr>
          <a:xfrm flipV="1">
            <a:off x="-4190" y="491172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385" name="Slide Number"/>
          <p:cNvSpPr txBox="1"/>
          <p:nvPr>
            <p:ph type="sldNum" sz="quarter" idx="2"/>
          </p:nvPr>
        </p:nvSpPr>
        <p:spPr>
          <a:xfrm>
            <a:off x="925908" y="4967530"/>
            <a:ext cx="385673"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Name Card">
    <p:spTree>
      <p:nvGrpSpPr>
        <p:cNvPr id="1" name=""/>
        <p:cNvGrpSpPr/>
        <p:nvPr/>
      </p:nvGrpSpPr>
      <p:grpSpPr>
        <a:xfrm>
          <a:off x="0" y="0"/>
          <a:ext cx="0" cy="0"/>
          <a:chOff x="0" y="0"/>
          <a:chExt cx="0" cy="0"/>
        </a:xfrm>
      </p:grpSpPr>
      <p:grpSp>
        <p:nvGrpSpPr>
          <p:cNvPr id="404" name="Group 22"/>
          <p:cNvGrpSpPr/>
          <p:nvPr/>
        </p:nvGrpSpPr>
        <p:grpSpPr>
          <a:xfrm>
            <a:off x="-1" y="228600"/>
            <a:ext cx="2851521" cy="6638630"/>
            <a:chOff x="-1" y="0"/>
            <a:chExt cx="2851519" cy="6638629"/>
          </a:xfrm>
        </p:grpSpPr>
        <p:sp>
          <p:nvSpPr>
            <p:cNvPr id="392" name="Freeform 11"/>
            <p:cNvSpPr/>
            <p:nvPr/>
          </p:nvSpPr>
          <p:spPr>
            <a:xfrm>
              <a:off x="-2" y="2346443"/>
              <a:ext cx="100645"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93" name="Freeform 12"/>
            <p:cNvSpPr/>
            <p:nvPr/>
          </p:nvSpPr>
          <p:spPr>
            <a:xfrm>
              <a:off x="128598" y="2927929"/>
              <a:ext cx="646719"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94" name="Freeform 13"/>
            <p:cNvSpPr/>
            <p:nvPr/>
          </p:nvSpPr>
          <p:spPr>
            <a:xfrm>
              <a:off x="806998" y="5218460"/>
              <a:ext cx="609444"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95" name="Freeform 14"/>
            <p:cNvSpPr/>
            <p:nvPr/>
          </p:nvSpPr>
          <p:spPr>
            <a:xfrm>
              <a:off x="959824" y="6275199"/>
              <a:ext cx="171466"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96" name="Freeform 15"/>
            <p:cNvSpPr/>
            <p:nvPr/>
          </p:nvSpPr>
          <p:spPr>
            <a:xfrm>
              <a:off x="100640" y="2972659"/>
              <a:ext cx="821911"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97"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98" name="Freeform 17"/>
            <p:cNvSpPr/>
            <p:nvPr/>
          </p:nvSpPr>
          <p:spPr>
            <a:xfrm>
              <a:off x="78276" y="2715463"/>
              <a:ext cx="78279"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99" name="Freeform 18"/>
            <p:cNvSpPr/>
            <p:nvPr/>
          </p:nvSpPr>
          <p:spPr>
            <a:xfrm>
              <a:off x="769723" y="5250144"/>
              <a:ext cx="190103"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00" name="Freeform 19"/>
            <p:cNvSpPr/>
            <p:nvPr/>
          </p:nvSpPr>
          <p:spPr>
            <a:xfrm>
              <a:off x="775314" y="1170426"/>
              <a:ext cx="2076205"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01" name="Freeform 20"/>
            <p:cNvSpPr/>
            <p:nvPr/>
          </p:nvSpPr>
          <p:spPr>
            <a:xfrm>
              <a:off x="922549" y="6301291"/>
              <a:ext cx="162148"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02" name="Freeform 21"/>
            <p:cNvSpPr/>
            <p:nvPr/>
          </p:nvSpPr>
          <p:spPr>
            <a:xfrm>
              <a:off x="769723" y="5130865"/>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03" name="Freeform 22"/>
            <p:cNvSpPr/>
            <p:nvPr/>
          </p:nvSpPr>
          <p:spPr>
            <a:xfrm>
              <a:off x="849863" y="6016138"/>
              <a:ext cx="238560"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417" name="Group 9"/>
          <p:cNvGrpSpPr/>
          <p:nvPr/>
        </p:nvGrpSpPr>
        <p:grpSpPr>
          <a:xfrm>
            <a:off x="27220" y="155"/>
            <a:ext cx="2356677" cy="6853100"/>
            <a:chOff x="0" y="0"/>
            <a:chExt cx="2356675" cy="6853098"/>
          </a:xfrm>
        </p:grpSpPr>
        <p:sp>
          <p:nvSpPr>
            <p:cNvPr id="405" name="Freeform 27"/>
            <p:cNvSpPr/>
            <p:nvPr/>
          </p:nvSpPr>
          <p:spPr>
            <a:xfrm>
              <a:off x="-1" y="-1"/>
              <a:ext cx="494329"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06" name="Freeform 28"/>
            <p:cNvSpPr/>
            <p:nvPr/>
          </p:nvSpPr>
          <p:spPr>
            <a:xfrm>
              <a:off x="523067" y="4316318"/>
              <a:ext cx="423437"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07" name="Freeform 29"/>
            <p:cNvSpPr/>
            <p:nvPr/>
          </p:nvSpPr>
          <p:spPr>
            <a:xfrm>
              <a:off x="979074" y="5862526"/>
              <a:ext cx="431102"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08"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09"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10"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11"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12" name="Freeform 34"/>
            <p:cNvSpPr/>
            <p:nvPr/>
          </p:nvSpPr>
          <p:spPr>
            <a:xfrm>
              <a:off x="946501" y="3145644"/>
              <a:ext cx="1410175"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13" name="Freeform 35"/>
            <p:cNvSpPr/>
            <p:nvPr/>
          </p:nvSpPr>
          <p:spPr>
            <a:xfrm>
              <a:off x="1046133" y="6600185"/>
              <a:ext cx="120710"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14"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15" name="Freeform 37"/>
            <p:cNvSpPr/>
            <p:nvPr/>
          </p:nvSpPr>
          <p:spPr>
            <a:xfrm>
              <a:off x="946501" y="5772474"/>
              <a:ext cx="38322"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16" name="Freeform 38"/>
            <p:cNvSpPr/>
            <p:nvPr/>
          </p:nvSpPr>
          <p:spPr>
            <a:xfrm>
              <a:off x="979074" y="6322365"/>
              <a:ext cx="210761"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418" name="Rectangle 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419" name="Title Text"/>
          <p:cNvSpPr txBox="1"/>
          <p:nvPr>
            <p:ph type="title"/>
          </p:nvPr>
        </p:nvSpPr>
        <p:spPr>
          <a:xfrm>
            <a:off x="2849947" y="609600"/>
            <a:ext cx="8393929" cy="2895600"/>
          </a:xfrm>
          <a:prstGeom prst="rect">
            <a:avLst/>
          </a:prstGeom>
        </p:spPr>
        <p:txBody>
          <a:bodyPr anchor="ctr"/>
          <a:lstStyle>
            <a:lvl1pPr>
              <a:defRPr sz="4800"/>
            </a:lvl1pPr>
          </a:lstStyle>
          <a:p>
            <a:pPr/>
            <a:r>
              <a:t>Title Text</a:t>
            </a:r>
          </a:p>
        </p:txBody>
      </p:sp>
      <p:sp>
        <p:nvSpPr>
          <p:cNvPr id="420" name="Body Level One…"/>
          <p:cNvSpPr txBox="1"/>
          <p:nvPr>
            <p:ph type="body" sz="quarter" idx="1"/>
          </p:nvPr>
        </p:nvSpPr>
        <p:spPr>
          <a:xfrm>
            <a:off x="2589210" y="4343400"/>
            <a:ext cx="8915402" cy="838200"/>
          </a:xfrm>
          <a:prstGeom prst="rect">
            <a:avLst/>
          </a:prstGeom>
        </p:spPr>
        <p:txBody>
          <a:bodyPr anchor="b"/>
          <a:lstStyle>
            <a:lvl1pPr marL="0" indent="0">
              <a:buClrTx/>
              <a:buSzTx/>
              <a:buFontTx/>
              <a:buNone/>
              <a:defRPr sz="2400">
                <a:solidFill>
                  <a:schemeClr val="accent1"/>
                </a:solidFill>
              </a:defRPr>
            </a:lvl1pPr>
            <a:lvl2pPr marL="0" indent="0">
              <a:buClrTx/>
              <a:buSzTx/>
              <a:buFontTx/>
              <a:buNone/>
              <a:defRPr sz="2400">
                <a:solidFill>
                  <a:schemeClr val="accent1"/>
                </a:solidFill>
              </a:defRPr>
            </a:lvl2pPr>
            <a:lvl3pPr marL="0" indent="0">
              <a:buClrTx/>
              <a:buSzTx/>
              <a:buFontTx/>
              <a:buNone/>
              <a:defRPr sz="2400">
                <a:solidFill>
                  <a:schemeClr val="accent1"/>
                </a:solidFill>
              </a:defRPr>
            </a:lvl3pPr>
            <a:lvl4pPr marL="0" indent="0">
              <a:buClrTx/>
              <a:buSzTx/>
              <a:buFontTx/>
              <a:buNone/>
              <a:defRPr sz="2400">
                <a:solidFill>
                  <a:schemeClr val="accent1"/>
                </a:solidFill>
              </a:defRPr>
            </a:lvl4pPr>
            <a:lvl5pPr marL="0" indent="0">
              <a:buClrTx/>
              <a:buSzTx/>
              <a:buFont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421" name="Text Placeholder 3"/>
          <p:cNvSpPr/>
          <p:nvPr>
            <p:ph type="body" sz="quarter" idx="21"/>
          </p:nvPr>
        </p:nvSpPr>
        <p:spPr>
          <a:xfrm>
            <a:off x="2589213" y="5181599"/>
            <a:ext cx="8915401" cy="729625"/>
          </a:xfrm>
          <a:prstGeom prst="rect">
            <a:avLst/>
          </a:prstGeom>
        </p:spPr>
        <p:txBody>
          <a:bodyPr/>
          <a:lstStyle/>
          <a:p>
            <a:pPr/>
          </a:p>
        </p:txBody>
      </p:sp>
      <p:sp>
        <p:nvSpPr>
          <p:cNvPr id="422" name="Freeform 11"/>
          <p:cNvSpPr/>
          <p:nvPr/>
        </p:nvSpPr>
        <p:spPr>
          <a:xfrm flipV="1">
            <a:off x="-4190" y="491172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423" name="TextBox 16"/>
          <p:cNvSpPr txBox="1"/>
          <p:nvPr/>
        </p:nvSpPr>
        <p:spPr>
          <a:xfrm>
            <a:off x="2513371" y="327093"/>
            <a:ext cx="518162" cy="1226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424" name="TextBox 17"/>
          <p:cNvSpPr txBox="1"/>
          <p:nvPr/>
        </p:nvSpPr>
        <p:spPr>
          <a:xfrm>
            <a:off x="11160570" y="2584394"/>
            <a:ext cx="518162" cy="1226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sz="8000">
                <a:solidFill>
                  <a:schemeClr val="accent1"/>
                </a:solidFill>
                <a:latin typeface="Arial"/>
                <a:ea typeface="Arial"/>
                <a:cs typeface="Arial"/>
                <a:sym typeface="Arial"/>
              </a:defRPr>
            </a:lvl1pPr>
          </a:lstStyle>
          <a:p>
            <a:pPr/>
            <a:r>
              <a:t>”</a:t>
            </a:r>
          </a:p>
        </p:txBody>
      </p:sp>
      <p:sp>
        <p:nvSpPr>
          <p:cNvPr id="425" name="Slide Number"/>
          <p:cNvSpPr txBox="1"/>
          <p:nvPr>
            <p:ph type="sldNum" sz="quarter" idx="2"/>
          </p:nvPr>
        </p:nvSpPr>
        <p:spPr>
          <a:xfrm>
            <a:off x="925908" y="4967530"/>
            <a:ext cx="385673"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rue or False">
    <p:spTree>
      <p:nvGrpSpPr>
        <p:cNvPr id="1" name=""/>
        <p:cNvGrpSpPr/>
        <p:nvPr/>
      </p:nvGrpSpPr>
      <p:grpSpPr>
        <a:xfrm>
          <a:off x="0" y="0"/>
          <a:ext cx="0" cy="0"/>
          <a:chOff x="0" y="0"/>
          <a:chExt cx="0" cy="0"/>
        </a:xfrm>
      </p:grpSpPr>
      <p:grpSp>
        <p:nvGrpSpPr>
          <p:cNvPr id="444" name="Group 22"/>
          <p:cNvGrpSpPr/>
          <p:nvPr/>
        </p:nvGrpSpPr>
        <p:grpSpPr>
          <a:xfrm>
            <a:off x="-1" y="228600"/>
            <a:ext cx="2851521" cy="6638630"/>
            <a:chOff x="-1" y="0"/>
            <a:chExt cx="2851519" cy="6638629"/>
          </a:xfrm>
        </p:grpSpPr>
        <p:sp>
          <p:nvSpPr>
            <p:cNvPr id="432" name="Freeform 11"/>
            <p:cNvSpPr/>
            <p:nvPr/>
          </p:nvSpPr>
          <p:spPr>
            <a:xfrm>
              <a:off x="-2" y="2346443"/>
              <a:ext cx="100645"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33" name="Freeform 12"/>
            <p:cNvSpPr/>
            <p:nvPr/>
          </p:nvSpPr>
          <p:spPr>
            <a:xfrm>
              <a:off x="128598" y="2927929"/>
              <a:ext cx="646719"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34" name="Freeform 13"/>
            <p:cNvSpPr/>
            <p:nvPr/>
          </p:nvSpPr>
          <p:spPr>
            <a:xfrm>
              <a:off x="806998" y="5218460"/>
              <a:ext cx="609444"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35" name="Freeform 14"/>
            <p:cNvSpPr/>
            <p:nvPr/>
          </p:nvSpPr>
          <p:spPr>
            <a:xfrm>
              <a:off x="959824" y="6275199"/>
              <a:ext cx="171466"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36" name="Freeform 15"/>
            <p:cNvSpPr/>
            <p:nvPr/>
          </p:nvSpPr>
          <p:spPr>
            <a:xfrm>
              <a:off x="100640" y="2972659"/>
              <a:ext cx="821911"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37"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38" name="Freeform 17"/>
            <p:cNvSpPr/>
            <p:nvPr/>
          </p:nvSpPr>
          <p:spPr>
            <a:xfrm>
              <a:off x="78276" y="2715463"/>
              <a:ext cx="78279"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39" name="Freeform 18"/>
            <p:cNvSpPr/>
            <p:nvPr/>
          </p:nvSpPr>
          <p:spPr>
            <a:xfrm>
              <a:off x="769723" y="5250144"/>
              <a:ext cx="190103"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40" name="Freeform 19"/>
            <p:cNvSpPr/>
            <p:nvPr/>
          </p:nvSpPr>
          <p:spPr>
            <a:xfrm>
              <a:off x="775314" y="1170426"/>
              <a:ext cx="2076205"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41" name="Freeform 20"/>
            <p:cNvSpPr/>
            <p:nvPr/>
          </p:nvSpPr>
          <p:spPr>
            <a:xfrm>
              <a:off x="922549" y="6301291"/>
              <a:ext cx="162148"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42" name="Freeform 21"/>
            <p:cNvSpPr/>
            <p:nvPr/>
          </p:nvSpPr>
          <p:spPr>
            <a:xfrm>
              <a:off x="769723" y="5130865"/>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43" name="Freeform 22"/>
            <p:cNvSpPr/>
            <p:nvPr/>
          </p:nvSpPr>
          <p:spPr>
            <a:xfrm>
              <a:off x="849863" y="6016138"/>
              <a:ext cx="238560"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457" name="Group 9"/>
          <p:cNvGrpSpPr/>
          <p:nvPr/>
        </p:nvGrpSpPr>
        <p:grpSpPr>
          <a:xfrm>
            <a:off x="27220" y="155"/>
            <a:ext cx="2356677" cy="6853100"/>
            <a:chOff x="0" y="0"/>
            <a:chExt cx="2356675" cy="6853098"/>
          </a:xfrm>
        </p:grpSpPr>
        <p:sp>
          <p:nvSpPr>
            <p:cNvPr id="445" name="Freeform 27"/>
            <p:cNvSpPr/>
            <p:nvPr/>
          </p:nvSpPr>
          <p:spPr>
            <a:xfrm>
              <a:off x="-1" y="-1"/>
              <a:ext cx="494329"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46" name="Freeform 28"/>
            <p:cNvSpPr/>
            <p:nvPr/>
          </p:nvSpPr>
          <p:spPr>
            <a:xfrm>
              <a:off x="523067" y="4316318"/>
              <a:ext cx="423437"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47" name="Freeform 29"/>
            <p:cNvSpPr/>
            <p:nvPr/>
          </p:nvSpPr>
          <p:spPr>
            <a:xfrm>
              <a:off x="979074" y="5862526"/>
              <a:ext cx="431102"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48"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49"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50"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51"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52" name="Freeform 34"/>
            <p:cNvSpPr/>
            <p:nvPr/>
          </p:nvSpPr>
          <p:spPr>
            <a:xfrm>
              <a:off x="946501" y="3145644"/>
              <a:ext cx="1410175"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53" name="Freeform 35"/>
            <p:cNvSpPr/>
            <p:nvPr/>
          </p:nvSpPr>
          <p:spPr>
            <a:xfrm>
              <a:off x="1046133" y="6600185"/>
              <a:ext cx="120710"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54"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55" name="Freeform 37"/>
            <p:cNvSpPr/>
            <p:nvPr/>
          </p:nvSpPr>
          <p:spPr>
            <a:xfrm>
              <a:off x="946501" y="5772474"/>
              <a:ext cx="38322"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56" name="Freeform 38"/>
            <p:cNvSpPr/>
            <p:nvPr/>
          </p:nvSpPr>
          <p:spPr>
            <a:xfrm>
              <a:off x="979074" y="6322365"/>
              <a:ext cx="210761"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458" name="Rectangle 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459" name="Title Text"/>
          <p:cNvSpPr txBox="1"/>
          <p:nvPr>
            <p:ph type="title"/>
          </p:nvPr>
        </p:nvSpPr>
        <p:spPr>
          <a:xfrm>
            <a:off x="2589210" y="627407"/>
            <a:ext cx="8915402" cy="2880020"/>
          </a:xfrm>
          <a:prstGeom prst="rect">
            <a:avLst/>
          </a:prstGeom>
        </p:spPr>
        <p:txBody>
          <a:bodyPr anchor="ctr"/>
          <a:lstStyle>
            <a:lvl1pPr>
              <a:defRPr sz="4800"/>
            </a:lvl1pPr>
          </a:lstStyle>
          <a:p>
            <a:pPr/>
            <a:r>
              <a:t>Title Text</a:t>
            </a:r>
          </a:p>
        </p:txBody>
      </p:sp>
      <p:sp>
        <p:nvSpPr>
          <p:cNvPr id="460" name="Body Level One…"/>
          <p:cNvSpPr txBox="1"/>
          <p:nvPr>
            <p:ph type="body" sz="quarter" idx="1"/>
          </p:nvPr>
        </p:nvSpPr>
        <p:spPr>
          <a:xfrm>
            <a:off x="2589210" y="4343400"/>
            <a:ext cx="8915402" cy="838200"/>
          </a:xfrm>
          <a:prstGeom prst="rect">
            <a:avLst/>
          </a:prstGeom>
        </p:spPr>
        <p:txBody>
          <a:bodyPr anchor="b"/>
          <a:lstStyle>
            <a:lvl1pPr marL="0" indent="0">
              <a:buClrTx/>
              <a:buSzTx/>
              <a:buFontTx/>
              <a:buNone/>
              <a:defRPr sz="2400">
                <a:solidFill>
                  <a:schemeClr val="accent1"/>
                </a:solidFill>
              </a:defRPr>
            </a:lvl1pPr>
            <a:lvl2pPr marL="0" indent="0">
              <a:buClrTx/>
              <a:buSzTx/>
              <a:buFontTx/>
              <a:buNone/>
              <a:defRPr sz="2400">
                <a:solidFill>
                  <a:schemeClr val="accent1"/>
                </a:solidFill>
              </a:defRPr>
            </a:lvl2pPr>
            <a:lvl3pPr marL="0" indent="0">
              <a:buClrTx/>
              <a:buSzTx/>
              <a:buFontTx/>
              <a:buNone/>
              <a:defRPr sz="2400">
                <a:solidFill>
                  <a:schemeClr val="accent1"/>
                </a:solidFill>
              </a:defRPr>
            </a:lvl3pPr>
            <a:lvl4pPr marL="0" indent="0">
              <a:buClrTx/>
              <a:buSzTx/>
              <a:buFontTx/>
              <a:buNone/>
              <a:defRPr sz="2400">
                <a:solidFill>
                  <a:schemeClr val="accent1"/>
                </a:solidFill>
              </a:defRPr>
            </a:lvl4pPr>
            <a:lvl5pPr marL="0" indent="0">
              <a:buClrTx/>
              <a:buSzTx/>
              <a:buFontTx/>
              <a:buNone/>
              <a:defRPr sz="24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461" name="Text Placeholder 3"/>
          <p:cNvSpPr/>
          <p:nvPr>
            <p:ph type="body" sz="quarter" idx="21"/>
          </p:nvPr>
        </p:nvSpPr>
        <p:spPr>
          <a:xfrm>
            <a:off x="2589213" y="5181599"/>
            <a:ext cx="8915401" cy="729625"/>
          </a:xfrm>
          <a:prstGeom prst="rect">
            <a:avLst/>
          </a:prstGeom>
        </p:spPr>
        <p:txBody>
          <a:bodyPr/>
          <a:lstStyle/>
          <a:p>
            <a:pPr/>
          </a:p>
        </p:txBody>
      </p:sp>
      <p:sp>
        <p:nvSpPr>
          <p:cNvPr id="462" name="Freeform 11"/>
          <p:cNvSpPr/>
          <p:nvPr/>
        </p:nvSpPr>
        <p:spPr>
          <a:xfrm flipV="1">
            <a:off x="-4190" y="491172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463" name="Slide Number"/>
          <p:cNvSpPr txBox="1"/>
          <p:nvPr>
            <p:ph type="sldNum" sz="quarter" idx="2"/>
          </p:nvPr>
        </p:nvSpPr>
        <p:spPr>
          <a:xfrm>
            <a:off x="925908" y="4967530"/>
            <a:ext cx="385673"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0">
    <p:bg>
      <p:bgPr>
        <a:solidFill>
          <a:srgbClr val="000000"/>
        </a:solidFill>
      </p:bgPr>
    </p:bg>
    <p:spTree>
      <p:nvGrpSpPr>
        <p:cNvPr id="1" name=""/>
        <p:cNvGrpSpPr/>
        <p:nvPr/>
      </p:nvGrpSpPr>
      <p:grpSpPr>
        <a:xfrm>
          <a:off x="0" y="0"/>
          <a:ext cx="0" cy="0"/>
          <a:chOff x="0" y="0"/>
          <a:chExt cx="0" cy="0"/>
        </a:xfrm>
      </p:grpSpPr>
      <p:grpSp>
        <p:nvGrpSpPr>
          <p:cNvPr id="88" name="Group 22"/>
          <p:cNvGrpSpPr/>
          <p:nvPr/>
        </p:nvGrpSpPr>
        <p:grpSpPr>
          <a:xfrm>
            <a:off x="-1" y="228600"/>
            <a:ext cx="2851521" cy="6638630"/>
            <a:chOff x="-1" y="0"/>
            <a:chExt cx="2851519" cy="6638629"/>
          </a:xfrm>
        </p:grpSpPr>
        <p:sp>
          <p:nvSpPr>
            <p:cNvPr id="76" name="Freeform 11"/>
            <p:cNvSpPr/>
            <p:nvPr/>
          </p:nvSpPr>
          <p:spPr>
            <a:xfrm>
              <a:off x="-2" y="2346443"/>
              <a:ext cx="100645"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7" name="Freeform 12"/>
            <p:cNvSpPr/>
            <p:nvPr/>
          </p:nvSpPr>
          <p:spPr>
            <a:xfrm>
              <a:off x="128598" y="2927929"/>
              <a:ext cx="646719"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8" name="Freeform 13"/>
            <p:cNvSpPr/>
            <p:nvPr/>
          </p:nvSpPr>
          <p:spPr>
            <a:xfrm>
              <a:off x="806998" y="5218460"/>
              <a:ext cx="609444"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9" name="Freeform 14"/>
            <p:cNvSpPr/>
            <p:nvPr/>
          </p:nvSpPr>
          <p:spPr>
            <a:xfrm>
              <a:off x="959824" y="6275199"/>
              <a:ext cx="171466"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0" name="Freeform 15"/>
            <p:cNvSpPr/>
            <p:nvPr/>
          </p:nvSpPr>
          <p:spPr>
            <a:xfrm>
              <a:off x="100640" y="2972659"/>
              <a:ext cx="821911"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1"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2" name="Freeform 17"/>
            <p:cNvSpPr/>
            <p:nvPr/>
          </p:nvSpPr>
          <p:spPr>
            <a:xfrm>
              <a:off x="78276" y="2715463"/>
              <a:ext cx="78279"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3" name="Freeform 18"/>
            <p:cNvSpPr/>
            <p:nvPr/>
          </p:nvSpPr>
          <p:spPr>
            <a:xfrm>
              <a:off x="769723" y="5250144"/>
              <a:ext cx="190103"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4" name="Freeform 19"/>
            <p:cNvSpPr/>
            <p:nvPr/>
          </p:nvSpPr>
          <p:spPr>
            <a:xfrm>
              <a:off x="775314" y="1170426"/>
              <a:ext cx="2076205"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5" name="Freeform 20"/>
            <p:cNvSpPr/>
            <p:nvPr/>
          </p:nvSpPr>
          <p:spPr>
            <a:xfrm>
              <a:off x="922549" y="6301291"/>
              <a:ext cx="162148"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6" name="Freeform 21"/>
            <p:cNvSpPr/>
            <p:nvPr/>
          </p:nvSpPr>
          <p:spPr>
            <a:xfrm>
              <a:off x="769723" y="5130865"/>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87" name="Freeform 22"/>
            <p:cNvSpPr/>
            <p:nvPr/>
          </p:nvSpPr>
          <p:spPr>
            <a:xfrm>
              <a:off x="849863" y="6016138"/>
              <a:ext cx="238560"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101" name="Group 9"/>
          <p:cNvGrpSpPr/>
          <p:nvPr/>
        </p:nvGrpSpPr>
        <p:grpSpPr>
          <a:xfrm>
            <a:off x="27220" y="155"/>
            <a:ext cx="2356677" cy="6853100"/>
            <a:chOff x="0" y="0"/>
            <a:chExt cx="2356675" cy="6853098"/>
          </a:xfrm>
        </p:grpSpPr>
        <p:sp>
          <p:nvSpPr>
            <p:cNvPr id="89" name="Freeform 27"/>
            <p:cNvSpPr/>
            <p:nvPr/>
          </p:nvSpPr>
          <p:spPr>
            <a:xfrm>
              <a:off x="-1" y="-1"/>
              <a:ext cx="494329"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0" name="Freeform 28"/>
            <p:cNvSpPr/>
            <p:nvPr/>
          </p:nvSpPr>
          <p:spPr>
            <a:xfrm>
              <a:off x="523067" y="4316318"/>
              <a:ext cx="423437"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1" name="Freeform 29"/>
            <p:cNvSpPr/>
            <p:nvPr/>
          </p:nvSpPr>
          <p:spPr>
            <a:xfrm>
              <a:off x="979074" y="5862526"/>
              <a:ext cx="431102"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2"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3"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4"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5"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6" name="Freeform 34"/>
            <p:cNvSpPr/>
            <p:nvPr/>
          </p:nvSpPr>
          <p:spPr>
            <a:xfrm>
              <a:off x="946501" y="3145644"/>
              <a:ext cx="1410175"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7" name="Freeform 35"/>
            <p:cNvSpPr/>
            <p:nvPr/>
          </p:nvSpPr>
          <p:spPr>
            <a:xfrm>
              <a:off x="1046133" y="6600185"/>
              <a:ext cx="120710"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8"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9" name="Freeform 37"/>
            <p:cNvSpPr/>
            <p:nvPr/>
          </p:nvSpPr>
          <p:spPr>
            <a:xfrm>
              <a:off x="946501" y="5772474"/>
              <a:ext cx="38322"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 name="Freeform 38"/>
            <p:cNvSpPr/>
            <p:nvPr/>
          </p:nvSpPr>
          <p:spPr>
            <a:xfrm>
              <a:off x="979074" y="6322365"/>
              <a:ext cx="210761"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102" name="Rectangle 6"/>
          <p:cNvSpPr/>
          <p:nvPr/>
        </p:nvSpPr>
        <p:spPr>
          <a:xfrm>
            <a:off x="-2" y="0"/>
            <a:ext cx="182884" cy="6858000"/>
          </a:xfrm>
          <a:prstGeom prst="rect">
            <a:avLst/>
          </a:prstGeom>
          <a:solidFill>
            <a:srgbClr val="CFE2E7"/>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03" name="Title Text"/>
          <p:cNvSpPr txBox="1"/>
          <p:nvPr>
            <p:ph type="title"/>
          </p:nvPr>
        </p:nvSpPr>
        <p:spPr>
          <a:xfrm>
            <a:off x="2589213" y="2514600"/>
            <a:ext cx="8915401" cy="2262783"/>
          </a:xfrm>
          <a:prstGeom prst="rect">
            <a:avLst/>
          </a:prstGeom>
        </p:spPr>
        <p:txBody>
          <a:bodyPr anchor="b"/>
          <a:lstStyle>
            <a:lvl1pPr>
              <a:defRPr sz="5400"/>
            </a:lvl1pPr>
          </a:lstStyle>
          <a:p>
            <a:pPr/>
            <a:r>
              <a:t>Title Text</a:t>
            </a:r>
          </a:p>
        </p:txBody>
      </p:sp>
      <p:sp>
        <p:nvSpPr>
          <p:cNvPr id="104" name="Body Level One…"/>
          <p:cNvSpPr txBox="1"/>
          <p:nvPr>
            <p:ph type="body" sz="quarter" idx="1"/>
          </p:nvPr>
        </p:nvSpPr>
        <p:spPr>
          <a:xfrm>
            <a:off x="2589213" y="4777378"/>
            <a:ext cx="8915401" cy="1126285"/>
          </a:xfrm>
          <a:prstGeom prst="rect">
            <a:avLst/>
          </a:prstGeom>
        </p:spPr>
        <p:txBody>
          <a:bodyPr/>
          <a:lstStyle>
            <a:lvl1pPr marL="0" indent="0">
              <a:buClrTx/>
              <a:buSzTx/>
              <a:buFontTx/>
              <a:buNone/>
              <a:defRPr>
                <a:solidFill>
                  <a:srgbClr val="FFFFFF"/>
                </a:solidFill>
              </a:defRPr>
            </a:lvl1pPr>
            <a:lvl2pPr marL="0" indent="0">
              <a:buClrTx/>
              <a:buSzTx/>
              <a:buFontTx/>
              <a:buNone/>
              <a:defRPr>
                <a:solidFill>
                  <a:srgbClr val="FFFFFF"/>
                </a:solidFill>
              </a:defRPr>
            </a:lvl2pPr>
            <a:lvl3pPr marL="0" indent="0">
              <a:buClrTx/>
              <a:buSzTx/>
              <a:buFontTx/>
              <a:buNone/>
              <a:defRPr>
                <a:solidFill>
                  <a:srgbClr val="FFFFFF"/>
                </a:solidFill>
              </a:defRPr>
            </a:lvl3pPr>
            <a:lvl4pPr marL="0" indent="0">
              <a:buClrTx/>
              <a:buSzTx/>
              <a:buFontTx/>
              <a:buNone/>
              <a:defRPr>
                <a:solidFill>
                  <a:srgbClr val="FFFFFF"/>
                </a:solidFill>
              </a:defRPr>
            </a:lvl4pPr>
            <a:lvl5pPr marL="0" indent="0">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5"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06" name="Slide Number"/>
          <p:cNvSpPr txBox="1"/>
          <p:nvPr>
            <p:ph type="sldNum" sz="quarter" idx="2"/>
          </p:nvPr>
        </p:nvSpPr>
        <p:spPr>
          <a:xfrm>
            <a:off x="925908" y="4513983"/>
            <a:ext cx="385673"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13" name="Title Text"/>
          <p:cNvSpPr txBox="1"/>
          <p:nvPr>
            <p:ph type="title"/>
          </p:nvPr>
        </p:nvSpPr>
        <p:spPr>
          <a:xfrm>
            <a:off x="2592925" y="624110"/>
            <a:ext cx="8911688" cy="1280892"/>
          </a:xfrm>
          <a:prstGeom prst="rect">
            <a:avLst/>
          </a:prstGeom>
        </p:spPr>
        <p:txBody>
          <a:bodyPr/>
          <a:lstStyle/>
          <a:p>
            <a:pPr/>
            <a:r>
              <a:t>Title Text</a:t>
            </a:r>
          </a:p>
        </p:txBody>
      </p:sp>
      <p:sp>
        <p:nvSpPr>
          <p:cNvPr id="114" name="Body Level One…"/>
          <p:cNvSpPr txBox="1"/>
          <p:nvPr>
            <p:ph type="body" idx="1"/>
          </p:nvPr>
        </p:nvSpPr>
        <p:spPr>
          <a:xfrm>
            <a:off x="2589210" y="2133600"/>
            <a:ext cx="8915402" cy="377762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0">
    <p:bg>
      <p:bgPr>
        <a:solidFill>
          <a:srgbClr val="000000"/>
        </a:solidFill>
      </p:bgPr>
    </p:bg>
    <p:spTree>
      <p:nvGrpSpPr>
        <p:cNvPr id="1" name=""/>
        <p:cNvGrpSpPr/>
        <p:nvPr/>
      </p:nvGrpSpPr>
      <p:grpSpPr>
        <a:xfrm>
          <a:off x="0" y="0"/>
          <a:ext cx="0" cy="0"/>
          <a:chOff x="0" y="0"/>
          <a:chExt cx="0" cy="0"/>
        </a:xfrm>
      </p:grpSpPr>
      <p:grpSp>
        <p:nvGrpSpPr>
          <p:cNvPr id="134" name="Group 22"/>
          <p:cNvGrpSpPr/>
          <p:nvPr/>
        </p:nvGrpSpPr>
        <p:grpSpPr>
          <a:xfrm>
            <a:off x="-1" y="228600"/>
            <a:ext cx="2851521" cy="6638630"/>
            <a:chOff x="-1" y="0"/>
            <a:chExt cx="2851519" cy="6638629"/>
          </a:xfrm>
        </p:grpSpPr>
        <p:sp>
          <p:nvSpPr>
            <p:cNvPr id="122" name="Freeform 11"/>
            <p:cNvSpPr/>
            <p:nvPr/>
          </p:nvSpPr>
          <p:spPr>
            <a:xfrm>
              <a:off x="-2" y="2346443"/>
              <a:ext cx="100645"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23" name="Freeform 12"/>
            <p:cNvSpPr/>
            <p:nvPr/>
          </p:nvSpPr>
          <p:spPr>
            <a:xfrm>
              <a:off x="128598" y="2927929"/>
              <a:ext cx="646719"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24" name="Freeform 13"/>
            <p:cNvSpPr/>
            <p:nvPr/>
          </p:nvSpPr>
          <p:spPr>
            <a:xfrm>
              <a:off x="806998" y="5218460"/>
              <a:ext cx="609444"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25" name="Freeform 14"/>
            <p:cNvSpPr/>
            <p:nvPr/>
          </p:nvSpPr>
          <p:spPr>
            <a:xfrm>
              <a:off x="959824" y="6275199"/>
              <a:ext cx="171466"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26" name="Freeform 15"/>
            <p:cNvSpPr/>
            <p:nvPr/>
          </p:nvSpPr>
          <p:spPr>
            <a:xfrm>
              <a:off x="100640" y="2972659"/>
              <a:ext cx="821911"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27"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28" name="Freeform 17"/>
            <p:cNvSpPr/>
            <p:nvPr/>
          </p:nvSpPr>
          <p:spPr>
            <a:xfrm>
              <a:off x="78276" y="2715463"/>
              <a:ext cx="78279"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29" name="Freeform 18"/>
            <p:cNvSpPr/>
            <p:nvPr/>
          </p:nvSpPr>
          <p:spPr>
            <a:xfrm>
              <a:off x="769723" y="5250144"/>
              <a:ext cx="190103"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30" name="Freeform 19"/>
            <p:cNvSpPr/>
            <p:nvPr/>
          </p:nvSpPr>
          <p:spPr>
            <a:xfrm>
              <a:off x="775314" y="1170426"/>
              <a:ext cx="2076205"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31" name="Freeform 20"/>
            <p:cNvSpPr/>
            <p:nvPr/>
          </p:nvSpPr>
          <p:spPr>
            <a:xfrm>
              <a:off x="922549" y="6301291"/>
              <a:ext cx="162148"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32" name="Freeform 21"/>
            <p:cNvSpPr/>
            <p:nvPr/>
          </p:nvSpPr>
          <p:spPr>
            <a:xfrm>
              <a:off x="769723" y="5130865"/>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33" name="Freeform 22"/>
            <p:cNvSpPr/>
            <p:nvPr/>
          </p:nvSpPr>
          <p:spPr>
            <a:xfrm>
              <a:off x="849863" y="6016138"/>
              <a:ext cx="238560"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147" name="Group 9"/>
          <p:cNvGrpSpPr/>
          <p:nvPr/>
        </p:nvGrpSpPr>
        <p:grpSpPr>
          <a:xfrm>
            <a:off x="27220" y="155"/>
            <a:ext cx="2356677" cy="6853100"/>
            <a:chOff x="0" y="0"/>
            <a:chExt cx="2356675" cy="6853098"/>
          </a:xfrm>
        </p:grpSpPr>
        <p:sp>
          <p:nvSpPr>
            <p:cNvPr id="135" name="Freeform 27"/>
            <p:cNvSpPr/>
            <p:nvPr/>
          </p:nvSpPr>
          <p:spPr>
            <a:xfrm>
              <a:off x="-1" y="-1"/>
              <a:ext cx="494329"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36" name="Freeform 28"/>
            <p:cNvSpPr/>
            <p:nvPr/>
          </p:nvSpPr>
          <p:spPr>
            <a:xfrm>
              <a:off x="523067" y="4316318"/>
              <a:ext cx="423437"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37" name="Freeform 29"/>
            <p:cNvSpPr/>
            <p:nvPr/>
          </p:nvSpPr>
          <p:spPr>
            <a:xfrm>
              <a:off x="979074" y="5862526"/>
              <a:ext cx="431102"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38"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39"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40"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41"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42" name="Freeform 34"/>
            <p:cNvSpPr/>
            <p:nvPr/>
          </p:nvSpPr>
          <p:spPr>
            <a:xfrm>
              <a:off x="946501" y="3145644"/>
              <a:ext cx="1410175"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43" name="Freeform 35"/>
            <p:cNvSpPr/>
            <p:nvPr/>
          </p:nvSpPr>
          <p:spPr>
            <a:xfrm>
              <a:off x="1046133" y="6600185"/>
              <a:ext cx="120710"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44"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45" name="Freeform 37"/>
            <p:cNvSpPr/>
            <p:nvPr/>
          </p:nvSpPr>
          <p:spPr>
            <a:xfrm>
              <a:off x="946501" y="5772474"/>
              <a:ext cx="38322"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46" name="Freeform 38"/>
            <p:cNvSpPr/>
            <p:nvPr/>
          </p:nvSpPr>
          <p:spPr>
            <a:xfrm>
              <a:off x="979074" y="6322365"/>
              <a:ext cx="210761"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148" name="Rectangle 6"/>
          <p:cNvSpPr/>
          <p:nvPr/>
        </p:nvSpPr>
        <p:spPr>
          <a:xfrm>
            <a:off x="-2" y="0"/>
            <a:ext cx="182884" cy="6858000"/>
          </a:xfrm>
          <a:prstGeom prst="rect">
            <a:avLst/>
          </a:prstGeom>
          <a:solidFill>
            <a:srgbClr val="CFE2E7"/>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49" name="Title Text"/>
          <p:cNvSpPr txBox="1"/>
          <p:nvPr>
            <p:ph type="title"/>
          </p:nvPr>
        </p:nvSpPr>
        <p:spPr>
          <a:xfrm>
            <a:off x="2592925" y="624110"/>
            <a:ext cx="8911688" cy="1280892"/>
          </a:xfrm>
          <a:prstGeom prst="rect">
            <a:avLst/>
          </a:prstGeom>
        </p:spPr>
        <p:txBody>
          <a:bodyPr/>
          <a:lstStyle/>
          <a:p>
            <a:pPr/>
            <a:r>
              <a:t>Title Text</a:t>
            </a:r>
          </a:p>
        </p:txBody>
      </p:sp>
      <p:sp>
        <p:nvSpPr>
          <p:cNvPr id="150" name="Body Level One…"/>
          <p:cNvSpPr txBox="1"/>
          <p:nvPr>
            <p:ph type="body" idx="1"/>
          </p:nvPr>
        </p:nvSpPr>
        <p:spPr>
          <a:xfrm>
            <a:off x="2589210" y="2133600"/>
            <a:ext cx="8915402" cy="377762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1" name="Freeform 11"/>
          <p:cNvSpPr/>
          <p:nvPr/>
        </p:nvSpPr>
        <p:spPr>
          <a:xfrm flipV="1">
            <a:off x="-4190" y="71437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grpSp>
        <p:nvGrpSpPr>
          <p:cNvPr id="171" name="Group 22"/>
          <p:cNvGrpSpPr/>
          <p:nvPr/>
        </p:nvGrpSpPr>
        <p:grpSpPr>
          <a:xfrm>
            <a:off x="-1" y="228600"/>
            <a:ext cx="2851521" cy="6638630"/>
            <a:chOff x="-1" y="0"/>
            <a:chExt cx="2851519" cy="6638629"/>
          </a:xfrm>
        </p:grpSpPr>
        <p:sp>
          <p:nvSpPr>
            <p:cNvPr id="159" name="Freeform 11"/>
            <p:cNvSpPr/>
            <p:nvPr/>
          </p:nvSpPr>
          <p:spPr>
            <a:xfrm>
              <a:off x="-2" y="2346443"/>
              <a:ext cx="100645"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0" name="Freeform 12"/>
            <p:cNvSpPr/>
            <p:nvPr/>
          </p:nvSpPr>
          <p:spPr>
            <a:xfrm>
              <a:off x="128598" y="2927929"/>
              <a:ext cx="646719"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1" name="Freeform 13"/>
            <p:cNvSpPr/>
            <p:nvPr/>
          </p:nvSpPr>
          <p:spPr>
            <a:xfrm>
              <a:off x="806998" y="5218460"/>
              <a:ext cx="609444"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2" name="Freeform 14"/>
            <p:cNvSpPr/>
            <p:nvPr/>
          </p:nvSpPr>
          <p:spPr>
            <a:xfrm>
              <a:off x="959824" y="6275199"/>
              <a:ext cx="171466"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3" name="Freeform 15"/>
            <p:cNvSpPr/>
            <p:nvPr/>
          </p:nvSpPr>
          <p:spPr>
            <a:xfrm>
              <a:off x="100640" y="2972659"/>
              <a:ext cx="821911"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4"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5" name="Freeform 17"/>
            <p:cNvSpPr/>
            <p:nvPr/>
          </p:nvSpPr>
          <p:spPr>
            <a:xfrm>
              <a:off x="78276" y="2715463"/>
              <a:ext cx="78279"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6" name="Freeform 18"/>
            <p:cNvSpPr/>
            <p:nvPr/>
          </p:nvSpPr>
          <p:spPr>
            <a:xfrm>
              <a:off x="769723" y="5250144"/>
              <a:ext cx="190103"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7" name="Freeform 19"/>
            <p:cNvSpPr/>
            <p:nvPr/>
          </p:nvSpPr>
          <p:spPr>
            <a:xfrm>
              <a:off x="775314" y="1170426"/>
              <a:ext cx="2076205"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8" name="Freeform 20"/>
            <p:cNvSpPr/>
            <p:nvPr/>
          </p:nvSpPr>
          <p:spPr>
            <a:xfrm>
              <a:off x="922549" y="6301291"/>
              <a:ext cx="162148"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9" name="Freeform 21"/>
            <p:cNvSpPr/>
            <p:nvPr/>
          </p:nvSpPr>
          <p:spPr>
            <a:xfrm>
              <a:off x="769723" y="5130865"/>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0" name="Freeform 22"/>
            <p:cNvSpPr/>
            <p:nvPr/>
          </p:nvSpPr>
          <p:spPr>
            <a:xfrm>
              <a:off x="849863" y="6016138"/>
              <a:ext cx="238560"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84" name="Group 9"/>
          <p:cNvGrpSpPr/>
          <p:nvPr/>
        </p:nvGrpSpPr>
        <p:grpSpPr>
          <a:xfrm>
            <a:off x="27220" y="155"/>
            <a:ext cx="2356677" cy="6853100"/>
            <a:chOff x="0" y="0"/>
            <a:chExt cx="2356675" cy="6853098"/>
          </a:xfrm>
        </p:grpSpPr>
        <p:sp>
          <p:nvSpPr>
            <p:cNvPr id="172" name="Freeform 27"/>
            <p:cNvSpPr/>
            <p:nvPr/>
          </p:nvSpPr>
          <p:spPr>
            <a:xfrm>
              <a:off x="-1" y="-1"/>
              <a:ext cx="494329"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3" name="Freeform 28"/>
            <p:cNvSpPr/>
            <p:nvPr/>
          </p:nvSpPr>
          <p:spPr>
            <a:xfrm>
              <a:off x="523067" y="4316318"/>
              <a:ext cx="423437"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4" name="Freeform 29"/>
            <p:cNvSpPr/>
            <p:nvPr/>
          </p:nvSpPr>
          <p:spPr>
            <a:xfrm>
              <a:off x="979074" y="5862526"/>
              <a:ext cx="431102"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5"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6"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7"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8"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9" name="Freeform 34"/>
            <p:cNvSpPr/>
            <p:nvPr/>
          </p:nvSpPr>
          <p:spPr>
            <a:xfrm>
              <a:off x="946501" y="3145644"/>
              <a:ext cx="1410175"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0" name="Freeform 35"/>
            <p:cNvSpPr/>
            <p:nvPr/>
          </p:nvSpPr>
          <p:spPr>
            <a:xfrm>
              <a:off x="1046133" y="6600185"/>
              <a:ext cx="120710"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1"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2" name="Freeform 37"/>
            <p:cNvSpPr/>
            <p:nvPr/>
          </p:nvSpPr>
          <p:spPr>
            <a:xfrm>
              <a:off x="946501" y="5772474"/>
              <a:ext cx="38322"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3" name="Freeform 38"/>
            <p:cNvSpPr/>
            <p:nvPr/>
          </p:nvSpPr>
          <p:spPr>
            <a:xfrm>
              <a:off x="979074" y="6322365"/>
              <a:ext cx="210761"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85" name="Rectangle 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86" name="Title Text"/>
          <p:cNvSpPr txBox="1"/>
          <p:nvPr>
            <p:ph type="title"/>
          </p:nvPr>
        </p:nvSpPr>
        <p:spPr>
          <a:xfrm>
            <a:off x="2589210" y="2058748"/>
            <a:ext cx="8915402" cy="1468802"/>
          </a:xfrm>
          <a:prstGeom prst="rect">
            <a:avLst/>
          </a:prstGeom>
        </p:spPr>
        <p:txBody>
          <a:bodyPr anchor="b"/>
          <a:lstStyle>
            <a:lvl1pPr>
              <a:defRPr sz="4000"/>
            </a:lvl1pPr>
          </a:lstStyle>
          <a:p>
            <a:pPr/>
            <a:r>
              <a:t>Title Text</a:t>
            </a:r>
          </a:p>
        </p:txBody>
      </p:sp>
      <p:sp>
        <p:nvSpPr>
          <p:cNvPr id="187" name="Body Level One…"/>
          <p:cNvSpPr txBox="1"/>
          <p:nvPr>
            <p:ph type="body" sz="quarter" idx="1"/>
          </p:nvPr>
        </p:nvSpPr>
        <p:spPr>
          <a:xfrm>
            <a:off x="2589210" y="3530129"/>
            <a:ext cx="8915402" cy="860402"/>
          </a:xfrm>
          <a:prstGeom prst="rect">
            <a:avLst/>
          </a:prstGeom>
        </p:spPr>
        <p:txBody>
          <a:bodyPr/>
          <a:lstStyle>
            <a:lvl1pPr marL="0" indent="0">
              <a:buClrTx/>
              <a:buSzTx/>
              <a:buFontTx/>
              <a:buNone/>
              <a:defRPr sz="2000">
                <a:solidFill>
                  <a:srgbClr val="595959"/>
                </a:solidFill>
              </a:defRPr>
            </a:lvl1pPr>
            <a:lvl2pPr marL="0" indent="0">
              <a:buClrTx/>
              <a:buSzTx/>
              <a:buFontTx/>
              <a:buNone/>
              <a:defRPr sz="2000">
                <a:solidFill>
                  <a:srgbClr val="595959"/>
                </a:solidFill>
              </a:defRPr>
            </a:lvl2pPr>
            <a:lvl3pPr marL="0" indent="0">
              <a:buClrTx/>
              <a:buSzTx/>
              <a:buFontTx/>
              <a:buNone/>
              <a:defRPr sz="2000">
                <a:solidFill>
                  <a:srgbClr val="595959"/>
                </a:solidFill>
              </a:defRPr>
            </a:lvl3pPr>
            <a:lvl4pPr marL="0" indent="0">
              <a:buClrTx/>
              <a:buSzTx/>
              <a:buFontTx/>
              <a:buNone/>
              <a:defRPr sz="2000">
                <a:solidFill>
                  <a:srgbClr val="595959"/>
                </a:solidFill>
              </a:defRPr>
            </a:lvl4pPr>
            <a:lvl5pPr marL="0" indent="0">
              <a:buClrTx/>
              <a:buSzTx/>
              <a:buFontTx/>
              <a:buNone/>
              <a:defRPr sz="2000">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188" name="Freeform 11"/>
          <p:cNvSpPr/>
          <p:nvPr/>
        </p:nvSpPr>
        <p:spPr>
          <a:xfrm flipV="1">
            <a:off x="-4190" y="317817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89" name="Slide Number"/>
          <p:cNvSpPr txBox="1"/>
          <p:nvPr>
            <p:ph type="sldNum" sz="quarter" idx="2"/>
          </p:nvPr>
        </p:nvSpPr>
        <p:spPr>
          <a:xfrm>
            <a:off x="925908" y="3228582"/>
            <a:ext cx="385673" cy="396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96" name="Title Text"/>
          <p:cNvSpPr txBox="1"/>
          <p:nvPr>
            <p:ph type="title"/>
          </p:nvPr>
        </p:nvSpPr>
        <p:spPr>
          <a:prstGeom prst="rect">
            <a:avLst/>
          </a:prstGeom>
        </p:spPr>
        <p:txBody>
          <a:bodyPr/>
          <a:lstStyle/>
          <a:p>
            <a:pPr/>
            <a:r>
              <a:t>Title Text</a:t>
            </a:r>
          </a:p>
        </p:txBody>
      </p:sp>
      <p:sp>
        <p:nvSpPr>
          <p:cNvPr id="197" name="Body Level One…"/>
          <p:cNvSpPr txBox="1"/>
          <p:nvPr>
            <p:ph type="body" sz="quarter" idx="1"/>
          </p:nvPr>
        </p:nvSpPr>
        <p:spPr>
          <a:xfrm>
            <a:off x="2589210" y="2133600"/>
            <a:ext cx="4313866" cy="377762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205" name="Title Text"/>
          <p:cNvSpPr txBox="1"/>
          <p:nvPr>
            <p:ph type="title"/>
          </p:nvPr>
        </p:nvSpPr>
        <p:spPr>
          <a:prstGeom prst="rect">
            <a:avLst/>
          </a:prstGeom>
        </p:spPr>
        <p:txBody>
          <a:bodyPr/>
          <a:lstStyle/>
          <a:p>
            <a:pPr/>
            <a:r>
              <a:t>Title Text</a:t>
            </a:r>
          </a:p>
        </p:txBody>
      </p:sp>
      <p:sp>
        <p:nvSpPr>
          <p:cNvPr id="206" name="Body Level One…"/>
          <p:cNvSpPr txBox="1"/>
          <p:nvPr>
            <p:ph type="body" sz="quarter" idx="1"/>
          </p:nvPr>
        </p:nvSpPr>
        <p:spPr>
          <a:xfrm>
            <a:off x="2939371" y="1972703"/>
            <a:ext cx="3992734" cy="576264"/>
          </a:xfrm>
          <a:prstGeom prst="rect">
            <a:avLst/>
          </a:prstGeom>
        </p:spPr>
        <p:txBody>
          <a:bodyPr anchor="b"/>
          <a:lstStyle>
            <a:lvl1pPr marL="0" indent="0">
              <a:buClrTx/>
              <a:buSzTx/>
              <a:buFontTx/>
              <a:buNone/>
              <a:defRPr sz="2400"/>
            </a:lvl1pPr>
            <a:lvl2pPr marL="0" indent="0">
              <a:buClrTx/>
              <a:buSzTx/>
              <a:buFontTx/>
              <a:buNone/>
              <a:defRPr sz="2400"/>
            </a:lvl2pPr>
            <a:lvl3pPr marL="0" indent="0">
              <a:buClrTx/>
              <a:buSzTx/>
              <a:buFontTx/>
              <a:buNone/>
              <a:defRPr sz="2400"/>
            </a:lvl3pPr>
            <a:lvl4pPr marL="0" indent="0">
              <a:buClrTx/>
              <a:buSzTx/>
              <a:buFontTx/>
              <a:buNone/>
              <a:defRPr sz="2400"/>
            </a:lvl4pPr>
            <a:lvl5pPr marL="0" indent="0">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207" name="Text Placeholder 4"/>
          <p:cNvSpPr/>
          <p:nvPr>
            <p:ph type="body" sz="quarter" idx="21"/>
          </p:nvPr>
        </p:nvSpPr>
        <p:spPr>
          <a:xfrm>
            <a:off x="7506627" y="1969473"/>
            <a:ext cx="3999001" cy="576264"/>
          </a:xfrm>
          <a:prstGeom prst="rect">
            <a:avLst/>
          </a:prstGeom>
        </p:spPr>
        <p:txBody>
          <a:bodyPr anchor="b"/>
          <a:lstStyle/>
          <a:p>
            <a:pPr/>
          </a:p>
        </p:txBody>
      </p:sp>
      <p:sp>
        <p:nvSpPr>
          <p:cNvPr id="2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215" name="Title Text"/>
          <p:cNvSpPr txBox="1"/>
          <p:nvPr>
            <p:ph type="title"/>
          </p:nvPr>
        </p:nvSpPr>
        <p:spPr>
          <a:prstGeom prst="rect">
            <a:avLst/>
          </a:prstGeom>
        </p:spPr>
        <p:txBody>
          <a:bodyPr/>
          <a:lstStyle/>
          <a:p>
            <a:pPr/>
            <a:r>
              <a:t>Title Text</a:t>
            </a:r>
          </a:p>
        </p:txBody>
      </p:sp>
      <p:sp>
        <p:nvSpPr>
          <p:cNvPr id="2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FFFFFF"/>
            </a:gs>
            <a:gs pos="100000">
              <a:srgbClr val="C5DEE5"/>
            </a:gs>
          </a:gsLst>
          <a:lin ang="5400000" scaled="0"/>
        </a:gradFill>
      </p:bgPr>
    </p:bg>
    <p:spTree>
      <p:nvGrpSpPr>
        <p:cNvPr id="1" name=""/>
        <p:cNvGrpSpPr/>
        <p:nvPr/>
      </p:nvGrpSpPr>
      <p:grpSpPr>
        <a:xfrm>
          <a:off x="0" y="0"/>
          <a:ext cx="0" cy="0"/>
          <a:chOff x="0" y="0"/>
          <a:chExt cx="0" cy="0"/>
        </a:xfrm>
      </p:grpSpPr>
      <p:grpSp>
        <p:nvGrpSpPr>
          <p:cNvPr id="14" name="Group 22"/>
          <p:cNvGrpSpPr/>
          <p:nvPr/>
        </p:nvGrpSpPr>
        <p:grpSpPr>
          <a:xfrm>
            <a:off x="-1" y="228600"/>
            <a:ext cx="2851521" cy="6638630"/>
            <a:chOff x="-1" y="0"/>
            <a:chExt cx="2851519" cy="6638629"/>
          </a:xfrm>
        </p:grpSpPr>
        <p:sp>
          <p:nvSpPr>
            <p:cNvPr id="2" name="Freeform 11"/>
            <p:cNvSpPr/>
            <p:nvPr/>
          </p:nvSpPr>
          <p:spPr>
            <a:xfrm>
              <a:off x="-2" y="2346443"/>
              <a:ext cx="100645" cy="626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3" name="Freeform 12"/>
            <p:cNvSpPr/>
            <p:nvPr/>
          </p:nvSpPr>
          <p:spPr>
            <a:xfrm>
              <a:off x="128598" y="2927929"/>
              <a:ext cx="646719" cy="2322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 name="Freeform 13"/>
            <p:cNvSpPr/>
            <p:nvPr/>
          </p:nvSpPr>
          <p:spPr>
            <a:xfrm>
              <a:off x="806998" y="5218460"/>
              <a:ext cx="609444" cy="1420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 name="Freeform 14"/>
            <p:cNvSpPr/>
            <p:nvPr/>
          </p:nvSpPr>
          <p:spPr>
            <a:xfrm>
              <a:off x="959824" y="6275199"/>
              <a:ext cx="171466" cy="363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 name="Freeform 15"/>
            <p:cNvSpPr/>
            <p:nvPr/>
          </p:nvSpPr>
          <p:spPr>
            <a:xfrm>
              <a:off x="100640" y="2972659"/>
              <a:ext cx="821911" cy="33286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 name="Freeform 17"/>
            <p:cNvSpPr/>
            <p:nvPr/>
          </p:nvSpPr>
          <p:spPr>
            <a:xfrm>
              <a:off x="78276" y="2715463"/>
              <a:ext cx="78279" cy="493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 name="Freeform 18"/>
            <p:cNvSpPr/>
            <p:nvPr/>
          </p:nvSpPr>
          <p:spPr>
            <a:xfrm>
              <a:off x="769723" y="5250144"/>
              <a:ext cx="190103" cy="10250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 name="Freeform 19"/>
            <p:cNvSpPr/>
            <p:nvPr/>
          </p:nvSpPr>
          <p:spPr>
            <a:xfrm>
              <a:off x="775314" y="1170426"/>
              <a:ext cx="2076205"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 name="Freeform 20"/>
            <p:cNvSpPr/>
            <p:nvPr/>
          </p:nvSpPr>
          <p:spPr>
            <a:xfrm>
              <a:off x="922549" y="6301291"/>
              <a:ext cx="162148" cy="33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 name="Freeform 21"/>
            <p:cNvSpPr/>
            <p:nvPr/>
          </p:nvSpPr>
          <p:spPr>
            <a:xfrm>
              <a:off x="769723" y="5130865"/>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 name="Freeform 22"/>
            <p:cNvSpPr/>
            <p:nvPr/>
          </p:nvSpPr>
          <p:spPr>
            <a:xfrm>
              <a:off x="849863" y="6016138"/>
              <a:ext cx="238560"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27" name="Group 9"/>
          <p:cNvGrpSpPr/>
          <p:nvPr/>
        </p:nvGrpSpPr>
        <p:grpSpPr>
          <a:xfrm>
            <a:off x="27220" y="155"/>
            <a:ext cx="2356677" cy="6853100"/>
            <a:chOff x="0" y="0"/>
            <a:chExt cx="2356675" cy="6853098"/>
          </a:xfrm>
        </p:grpSpPr>
        <p:sp>
          <p:nvSpPr>
            <p:cNvPr id="15" name="Freeform 27"/>
            <p:cNvSpPr/>
            <p:nvPr/>
          </p:nvSpPr>
          <p:spPr>
            <a:xfrm>
              <a:off x="-1" y="-1"/>
              <a:ext cx="494329"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6" name="Freeform 28"/>
            <p:cNvSpPr/>
            <p:nvPr/>
          </p:nvSpPr>
          <p:spPr>
            <a:xfrm>
              <a:off x="523067" y="4316318"/>
              <a:ext cx="423437"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7" name="Freeform 29"/>
            <p:cNvSpPr/>
            <p:nvPr/>
          </p:nvSpPr>
          <p:spPr>
            <a:xfrm>
              <a:off x="979074" y="5862526"/>
              <a:ext cx="431102"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8"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9"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0"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1"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2" name="Freeform 34"/>
            <p:cNvSpPr/>
            <p:nvPr/>
          </p:nvSpPr>
          <p:spPr>
            <a:xfrm>
              <a:off x="946501" y="3145644"/>
              <a:ext cx="1410175"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3" name="Freeform 35"/>
            <p:cNvSpPr/>
            <p:nvPr/>
          </p:nvSpPr>
          <p:spPr>
            <a:xfrm>
              <a:off x="1046133" y="6600185"/>
              <a:ext cx="120710"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4"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5" name="Freeform 37"/>
            <p:cNvSpPr/>
            <p:nvPr/>
          </p:nvSpPr>
          <p:spPr>
            <a:xfrm>
              <a:off x="946501" y="5772474"/>
              <a:ext cx="38322"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26" name="Freeform 38"/>
            <p:cNvSpPr/>
            <p:nvPr/>
          </p:nvSpPr>
          <p:spPr>
            <a:xfrm>
              <a:off x="979074" y="6322365"/>
              <a:ext cx="210761"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28" name="Rectangle 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29" name="Freeform 11"/>
          <p:cNvSpPr/>
          <p:nvPr/>
        </p:nvSpPr>
        <p:spPr>
          <a:xfrm flipV="1">
            <a:off x="-4190" y="71437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30" name="Title Text"/>
          <p:cNvSpPr txBox="1"/>
          <p:nvPr>
            <p:ph type="title"/>
          </p:nvPr>
        </p:nvSpPr>
        <p:spPr>
          <a:xfrm>
            <a:off x="2592924" y="624110"/>
            <a:ext cx="8911688" cy="12808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Title Text</a:t>
            </a:r>
          </a:p>
        </p:txBody>
      </p:sp>
      <p:sp>
        <p:nvSpPr>
          <p:cNvPr id="31" name="Body Level One…"/>
          <p:cNvSpPr txBox="1"/>
          <p:nvPr>
            <p:ph type="body" idx="1"/>
          </p:nvPr>
        </p:nvSpPr>
        <p:spPr>
          <a:xfrm>
            <a:off x="6805083" y="2438400"/>
            <a:ext cx="4775201" cy="44196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2" name="Slide Number"/>
          <p:cNvSpPr txBox="1"/>
          <p:nvPr>
            <p:ph type="sldNum" sz="quarter" idx="2"/>
          </p:nvPr>
        </p:nvSpPr>
        <p:spPr>
          <a:xfrm>
            <a:off x="925908" y="772225"/>
            <a:ext cx="385673" cy="396239"/>
          </a:xfrm>
          <a:prstGeom prst="rect">
            <a:avLst/>
          </a:prstGeom>
          <a:ln w="12700">
            <a:miter lim="400000"/>
          </a:ln>
        </p:spPr>
        <p:txBody>
          <a:bodyPr wrap="none" lIns="45718" tIns="45718" rIns="45718" bIns="45718" anchor="ctr">
            <a:spAutoFit/>
          </a:bodyPr>
          <a:lstStyle>
            <a:lvl1pPr algn="r">
              <a:defRPr sz="2000">
                <a:solidFill>
                  <a:srgbClr val="FEFFFF"/>
                </a:solidFill>
                <a:latin typeface="Century Gothic"/>
                <a:ea typeface="Century Gothic"/>
                <a:cs typeface="Century Gothic"/>
                <a:sym typeface="Century Gothic"/>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78DBB"/>
          </a:solidFill>
          <a:uFillTx/>
          <a:latin typeface="Century Gothic"/>
          <a:ea typeface="Century Gothic"/>
          <a:cs typeface="Century Gothic"/>
          <a:sym typeface="Century Gothic"/>
        </a:defRPr>
      </a:lvl1pPr>
      <a:lvl2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78DBB"/>
          </a:solidFill>
          <a:uFillTx/>
          <a:latin typeface="Century Gothic"/>
          <a:ea typeface="Century Gothic"/>
          <a:cs typeface="Century Gothic"/>
          <a:sym typeface="Century Gothic"/>
        </a:defRPr>
      </a:lvl2pPr>
      <a:lvl3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78DBB"/>
          </a:solidFill>
          <a:uFillTx/>
          <a:latin typeface="Century Gothic"/>
          <a:ea typeface="Century Gothic"/>
          <a:cs typeface="Century Gothic"/>
          <a:sym typeface="Century Gothic"/>
        </a:defRPr>
      </a:lvl3pPr>
      <a:lvl4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78DBB"/>
          </a:solidFill>
          <a:uFillTx/>
          <a:latin typeface="Century Gothic"/>
          <a:ea typeface="Century Gothic"/>
          <a:cs typeface="Century Gothic"/>
          <a:sym typeface="Century Gothic"/>
        </a:defRPr>
      </a:lvl4pPr>
      <a:lvl5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78DBB"/>
          </a:solidFill>
          <a:uFillTx/>
          <a:latin typeface="Century Gothic"/>
          <a:ea typeface="Century Gothic"/>
          <a:cs typeface="Century Gothic"/>
          <a:sym typeface="Century Gothic"/>
        </a:defRPr>
      </a:lvl5pPr>
      <a:lvl6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78DBB"/>
          </a:solidFill>
          <a:uFillTx/>
          <a:latin typeface="Century Gothic"/>
          <a:ea typeface="Century Gothic"/>
          <a:cs typeface="Century Gothic"/>
          <a:sym typeface="Century Gothic"/>
        </a:defRPr>
      </a:lvl6pPr>
      <a:lvl7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78DBB"/>
          </a:solidFill>
          <a:uFillTx/>
          <a:latin typeface="Century Gothic"/>
          <a:ea typeface="Century Gothic"/>
          <a:cs typeface="Century Gothic"/>
          <a:sym typeface="Century Gothic"/>
        </a:defRPr>
      </a:lvl7pPr>
      <a:lvl8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78DBB"/>
          </a:solidFill>
          <a:uFillTx/>
          <a:latin typeface="Century Gothic"/>
          <a:ea typeface="Century Gothic"/>
          <a:cs typeface="Century Gothic"/>
          <a:sym typeface="Century Gothic"/>
        </a:defRPr>
      </a:lvl8pPr>
      <a:lvl9pPr marL="0" marR="0" indent="0" algn="l" defTabSz="457200" rtl="0" latinLnBrk="0">
        <a:lnSpc>
          <a:spcPct val="100000"/>
        </a:lnSpc>
        <a:spcBef>
          <a:spcPts val="0"/>
        </a:spcBef>
        <a:spcAft>
          <a:spcPts val="0"/>
        </a:spcAft>
        <a:buClrTx/>
        <a:buSzTx/>
        <a:buFontTx/>
        <a:buNone/>
        <a:tabLst/>
        <a:defRPr b="0" baseline="0" cap="none" i="0" spc="0" strike="noStrike" sz="3600" u="none">
          <a:solidFill>
            <a:srgbClr val="178DBB"/>
          </a:solidFill>
          <a:uFillTx/>
          <a:latin typeface="Century Gothic"/>
          <a:ea typeface="Century Gothic"/>
          <a:cs typeface="Century Gothic"/>
          <a:sym typeface="Century Gothic"/>
        </a:defRPr>
      </a:lvl9pPr>
    </p:titleStyle>
    <p:bodyStyle>
      <a:lvl1pPr marL="3429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solidFill>
            <a:srgbClr val="404040"/>
          </a:solidFill>
          <a:uFillTx/>
          <a:latin typeface="Century Gothic"/>
          <a:ea typeface="Century Gothic"/>
          <a:cs typeface="Century Gothic"/>
          <a:sym typeface="Century Gothic"/>
        </a:defRPr>
      </a:lvl1pPr>
      <a:lvl2pPr marL="778668" marR="0" indent="-321468"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solidFill>
            <a:srgbClr val="404040"/>
          </a:solidFill>
          <a:uFillTx/>
          <a:latin typeface="Century Gothic"/>
          <a:ea typeface="Century Gothic"/>
          <a:cs typeface="Century Gothic"/>
          <a:sym typeface="Century Gothic"/>
        </a:defRPr>
      </a:lvl2pPr>
      <a:lvl3pPr marL="1208314" marR="0" indent="-293914"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solidFill>
            <a:srgbClr val="404040"/>
          </a:solidFill>
          <a:uFillTx/>
          <a:latin typeface="Century Gothic"/>
          <a:ea typeface="Century Gothic"/>
          <a:cs typeface="Century Gothic"/>
          <a:sym typeface="Century Gothic"/>
        </a:defRPr>
      </a:lvl3pPr>
      <a:lvl4pPr marL="17145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solidFill>
            <a:srgbClr val="404040"/>
          </a:solidFill>
          <a:uFillTx/>
          <a:latin typeface="Century Gothic"/>
          <a:ea typeface="Century Gothic"/>
          <a:cs typeface="Century Gothic"/>
          <a:sym typeface="Century Gothic"/>
        </a:defRPr>
      </a:lvl4pPr>
      <a:lvl5pPr marL="21717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solidFill>
            <a:srgbClr val="404040"/>
          </a:solidFill>
          <a:uFillTx/>
          <a:latin typeface="Century Gothic"/>
          <a:ea typeface="Century Gothic"/>
          <a:cs typeface="Century Gothic"/>
          <a:sym typeface="Century Gothic"/>
        </a:defRPr>
      </a:lvl5pPr>
      <a:lvl6pPr marL="26289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solidFill>
            <a:srgbClr val="404040"/>
          </a:solidFill>
          <a:uFillTx/>
          <a:latin typeface="Century Gothic"/>
          <a:ea typeface="Century Gothic"/>
          <a:cs typeface="Century Gothic"/>
          <a:sym typeface="Century Gothic"/>
        </a:defRPr>
      </a:lvl6pPr>
      <a:lvl7pPr marL="30861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solidFill>
            <a:srgbClr val="404040"/>
          </a:solidFill>
          <a:uFillTx/>
          <a:latin typeface="Century Gothic"/>
          <a:ea typeface="Century Gothic"/>
          <a:cs typeface="Century Gothic"/>
          <a:sym typeface="Century Gothic"/>
        </a:defRPr>
      </a:lvl7pPr>
      <a:lvl8pPr marL="35433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solidFill>
            <a:srgbClr val="404040"/>
          </a:solidFill>
          <a:uFillTx/>
          <a:latin typeface="Century Gothic"/>
          <a:ea typeface="Century Gothic"/>
          <a:cs typeface="Century Gothic"/>
          <a:sym typeface="Century Gothic"/>
        </a:defRPr>
      </a:lvl8pPr>
      <a:lvl9pPr marL="4000500" marR="0" indent="-342900" algn="l" defTabSz="457200" rtl="0" latinLnBrk="0">
        <a:lnSpc>
          <a:spcPct val="100000"/>
        </a:lnSpc>
        <a:spcBef>
          <a:spcPts val="1000"/>
        </a:spcBef>
        <a:spcAft>
          <a:spcPts val="0"/>
        </a:spcAft>
        <a:buClr>
          <a:schemeClr val="accent1"/>
        </a:buClr>
        <a:buSzPct val="100000"/>
        <a:buFont typeface="Century Gothic"/>
        <a:buChar char="´"/>
        <a:tabLst/>
        <a:defRPr b="0" baseline="0" cap="none" i="0" spc="0" strike="noStrike" sz="1800" u="none">
          <a:solidFill>
            <a:srgbClr val="404040"/>
          </a:solidFill>
          <a:uFillTx/>
          <a:latin typeface="Century Gothic"/>
          <a:ea typeface="Century Gothic"/>
          <a:cs typeface="Century Gothic"/>
          <a:sym typeface="Century Gothic"/>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1pPr>
      <a:lvl2pPr marL="0" marR="0" indent="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2pPr>
      <a:lvl3pPr marL="0" marR="0" indent="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3pPr>
      <a:lvl4pPr marL="0" marR="0" indent="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4pPr>
      <a:lvl5pPr marL="0" marR="0" indent="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5pPr>
      <a:lvl6pPr marL="0" marR="0" indent="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6pPr>
      <a:lvl7pPr marL="0" marR="0" indent="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7pPr>
      <a:lvl8pPr marL="0" marR="0" indent="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8pPr>
      <a:lvl9pPr marL="0" marR="0" indent="0" algn="r" defTabSz="457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Century Gothic"/>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 Id="rId3"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png"/><Relationship Id="rId7" Type="http://schemas.openxmlformats.org/officeDocument/2006/relationships/image" Target="../media/image3.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C5DEE5"/>
            </a:gs>
          </a:gsLst>
          <a:path path="circle">
            <a:fillToRect l="50000" t="50000" r="50000" b="50000"/>
          </a:path>
        </a:gradFill>
      </p:bgPr>
    </p:bg>
    <p:spTree>
      <p:nvGrpSpPr>
        <p:cNvPr id="1" name=""/>
        <p:cNvGrpSpPr/>
        <p:nvPr/>
      </p:nvGrpSpPr>
      <p:grpSpPr>
        <a:xfrm>
          <a:off x="0" y="0"/>
          <a:ext cx="0" cy="0"/>
          <a:chOff x="0" y="0"/>
          <a:chExt cx="0" cy="0"/>
        </a:xfrm>
      </p:grpSpPr>
      <p:sp>
        <p:nvSpPr>
          <p:cNvPr id="472" name="Title 3"/>
          <p:cNvSpPr txBox="1"/>
          <p:nvPr>
            <p:ph type="ctrTitle"/>
          </p:nvPr>
        </p:nvSpPr>
        <p:spPr>
          <a:xfrm>
            <a:off x="1304101" y="1318591"/>
            <a:ext cx="5800933" cy="4220822"/>
          </a:xfrm>
          <a:prstGeom prst="rect">
            <a:avLst/>
          </a:prstGeom>
        </p:spPr>
        <p:txBody>
          <a:bodyPr anchor="ctr"/>
          <a:lstStyle/>
          <a:p>
            <a:pPr algn="r">
              <a:lnSpc>
                <a:spcPct val="90000"/>
              </a:lnSpc>
              <a:defRPr sz="3100">
                <a:solidFill>
                  <a:srgbClr val="223E4F"/>
                </a:solidFill>
                <a:latin typeface="Arial"/>
                <a:ea typeface="Arial"/>
                <a:cs typeface="Arial"/>
                <a:sym typeface="Arial"/>
              </a:defRPr>
            </a:pPr>
            <a:r>
              <a:t> </a:t>
            </a:r>
            <a:br/>
            <a:r>
              <a:rPr b="1"/>
              <a:t>Pharmacy medicine supply Management System</a:t>
            </a:r>
            <a:r>
              <a:t> </a:t>
            </a:r>
            <a:br/>
          </a:p>
        </p:txBody>
      </p:sp>
      <p:sp>
        <p:nvSpPr>
          <p:cNvPr id="473" name="Rectangle 110"/>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474" name="Straight Connector 112"/>
          <p:cNvSpPr/>
          <p:nvPr/>
        </p:nvSpPr>
        <p:spPr>
          <a:xfrm>
            <a:off x="7537194" y="1871831"/>
            <a:ext cx="2" cy="3200402"/>
          </a:xfrm>
          <a:prstGeom prst="line">
            <a:avLst/>
          </a:prstGeom>
          <a:ln w="15875" cap="rnd">
            <a:solidFill>
              <a:schemeClr val="accent5"/>
            </a:solidFill>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472"/>
                                        </p:tgtEl>
                                        <p:attrNameLst>
                                          <p:attrName>style.visibility</p:attrName>
                                        </p:attrNameLst>
                                      </p:cBhvr>
                                      <p:to>
                                        <p:strVal val="visible"/>
                                      </p:to>
                                    </p:set>
                                    <p:animEffect filter="fade" transition="in">
                                      <p:cBhvr>
                                        <p:cTn id="7" dur="4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2"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Homepage"/>
          <p:cNvSpPr txBox="1"/>
          <p:nvPr>
            <p:ph type="title"/>
          </p:nvPr>
        </p:nvSpPr>
        <p:spPr>
          <a:xfrm>
            <a:off x="2592925" y="624110"/>
            <a:ext cx="8911688" cy="1280892"/>
          </a:xfrm>
          <a:prstGeom prst="rect">
            <a:avLst/>
          </a:prstGeom>
        </p:spPr>
        <p:txBody>
          <a:bodyPr/>
          <a:lstStyle/>
          <a:p>
            <a:pPr/>
            <a:r>
              <a:t>Homepage</a:t>
            </a:r>
          </a:p>
        </p:txBody>
      </p:sp>
      <p:pic>
        <p:nvPicPr>
          <p:cNvPr id="680" name="Screenshot 2021-08-17 at 5.39.49 PM.png" descr="Screenshot 2021-08-17 at 5.39.49 PM.png"/>
          <p:cNvPicPr>
            <a:picLocks noChangeAspect="1"/>
          </p:cNvPicPr>
          <p:nvPr/>
        </p:nvPicPr>
        <p:blipFill>
          <a:blip r:embed="rId2">
            <a:extLst/>
          </a:blip>
          <a:srcRect l="0" t="3845" r="0" b="6498"/>
          <a:stretch>
            <a:fillRect/>
          </a:stretch>
        </p:blipFill>
        <p:spPr>
          <a:xfrm>
            <a:off x="2592925" y="1264554"/>
            <a:ext cx="8883799" cy="497806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C5DEE5"/>
            </a:gs>
          </a:gsLst>
          <a:path path="circle">
            <a:fillToRect l="50000" t="50000" r="50000" b="50000"/>
          </a:path>
        </a:gradFill>
      </p:bgPr>
    </p:bg>
    <p:spTree>
      <p:nvGrpSpPr>
        <p:cNvPr id="1" name=""/>
        <p:cNvGrpSpPr/>
        <p:nvPr/>
      </p:nvGrpSpPr>
      <p:grpSpPr>
        <a:xfrm>
          <a:off x="0" y="0"/>
          <a:ext cx="0" cy="0"/>
          <a:chOff x="0" y="0"/>
          <a:chExt cx="0" cy="0"/>
        </a:xfrm>
      </p:grpSpPr>
      <p:pic>
        <p:nvPicPr>
          <p:cNvPr id="682" name="Screenshot 2021-08-17 at 5.39.57 PM.png" descr="Screenshot 2021-08-17 at 5.39.57 PM.png"/>
          <p:cNvPicPr>
            <a:picLocks noChangeAspect="1"/>
          </p:cNvPicPr>
          <p:nvPr/>
        </p:nvPicPr>
        <p:blipFill>
          <a:blip r:embed="rId2">
            <a:extLst/>
          </a:blip>
          <a:srcRect l="0" t="1204" r="0" b="21899"/>
          <a:stretch>
            <a:fillRect/>
          </a:stretch>
        </p:blipFill>
        <p:spPr>
          <a:xfrm>
            <a:off x="643467" y="640078"/>
            <a:ext cx="10929654" cy="5252777"/>
          </a:xfrm>
          <a:prstGeom prst="rect">
            <a:avLst/>
          </a:prstGeom>
          <a:ln w="12700">
            <a:miter lim="400000"/>
          </a:ln>
        </p:spPr>
      </p:pic>
      <p:sp>
        <p:nvSpPr>
          <p:cNvPr id="683" name="Freeform 11"/>
          <p:cNvSpPr/>
          <p:nvPr/>
        </p:nvSpPr>
        <p:spPr>
          <a:xfrm>
            <a:off x="-2" y="6061223"/>
            <a:ext cx="1038039" cy="506279"/>
          </a:xfrm>
          <a:custGeom>
            <a:avLst/>
            <a:gdLst/>
            <a:ahLst/>
            <a:cxnLst>
              <a:cxn ang="0">
                <a:pos x="wd2" y="hd2"/>
              </a:cxn>
              <a:cxn ang="5400000">
                <a:pos x="wd2" y="hd2"/>
              </a:cxn>
              <a:cxn ang="10800000">
                <a:pos x="wd2" y="hd2"/>
              </a:cxn>
              <a:cxn ang="16200000">
                <a:pos x="wd2" y="hd2"/>
              </a:cxn>
            </a:cxnLst>
            <a:rect l="0" t="0" r="r" b="b"/>
            <a:pathLst>
              <a:path w="21551" h="21600" fill="norm" stroke="1" extrusionOk="0">
                <a:moveTo>
                  <a:pt x="0" y="0"/>
                </a:moveTo>
                <a:lnTo>
                  <a:pt x="6056" y="0"/>
                </a:lnTo>
                <a:lnTo>
                  <a:pt x="6056" y="6"/>
                </a:lnTo>
                <a:lnTo>
                  <a:pt x="14368" y="30"/>
                </a:lnTo>
                <a:lnTo>
                  <a:pt x="16251" y="30"/>
                </a:lnTo>
                <a:cubicBezTo>
                  <a:pt x="16351" y="30"/>
                  <a:pt x="16450" y="234"/>
                  <a:pt x="16547" y="234"/>
                </a:cubicBezTo>
                <a:cubicBezTo>
                  <a:pt x="16547" y="437"/>
                  <a:pt x="16650" y="437"/>
                  <a:pt x="16650" y="437"/>
                </a:cubicBezTo>
                <a:lnTo>
                  <a:pt x="21404" y="10205"/>
                </a:lnTo>
                <a:cubicBezTo>
                  <a:pt x="21600" y="10612"/>
                  <a:pt x="21600" y="11018"/>
                  <a:pt x="21404" y="11425"/>
                </a:cubicBezTo>
                <a:lnTo>
                  <a:pt x="16650" y="21193"/>
                </a:lnTo>
                <a:cubicBezTo>
                  <a:pt x="16618" y="21262"/>
                  <a:pt x="16579" y="21327"/>
                  <a:pt x="16547" y="21397"/>
                </a:cubicBezTo>
                <a:cubicBezTo>
                  <a:pt x="16450" y="21600"/>
                  <a:pt x="16351" y="21600"/>
                  <a:pt x="16251" y="21600"/>
                </a:cubicBezTo>
                <a:lnTo>
                  <a:pt x="14368" y="21600"/>
                </a:lnTo>
                <a:lnTo>
                  <a:pt x="6056" y="21551"/>
                </a:lnTo>
                <a:lnTo>
                  <a:pt x="6056" y="21600"/>
                </a:lnTo>
                <a:lnTo>
                  <a:pt x="0" y="21600"/>
                </a:lnTo>
                <a:close/>
              </a:path>
            </a:pathLst>
          </a:custGeom>
          <a:solidFill>
            <a:schemeClr val="accent1"/>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97" name="Group 85"/>
          <p:cNvGrpSpPr/>
          <p:nvPr/>
        </p:nvGrpSpPr>
        <p:grpSpPr>
          <a:xfrm>
            <a:off x="7" y="228599"/>
            <a:ext cx="2851528" cy="6638629"/>
            <a:chOff x="-1" y="0"/>
            <a:chExt cx="2851526" cy="6638627"/>
          </a:xfrm>
        </p:grpSpPr>
        <p:sp>
          <p:nvSpPr>
            <p:cNvPr id="685"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86"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87"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88"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89"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90"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91"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92"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93"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94"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95"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96"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710" name="Group 99"/>
          <p:cNvGrpSpPr/>
          <p:nvPr/>
        </p:nvGrpSpPr>
        <p:grpSpPr>
          <a:xfrm>
            <a:off x="27221" y="155"/>
            <a:ext cx="2356680" cy="6853100"/>
            <a:chOff x="-1" y="0"/>
            <a:chExt cx="2356678" cy="6853098"/>
          </a:xfrm>
        </p:grpSpPr>
        <p:sp>
          <p:nvSpPr>
            <p:cNvPr id="698"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99"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00"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01"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02"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03"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04"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05"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06"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07"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08"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09"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711" name="Rectangle 113"/>
          <p:cNvSpPr/>
          <p:nvPr/>
        </p:nvSpPr>
        <p:spPr>
          <a:xfrm>
            <a:off x="-2" y="0"/>
            <a:ext cx="182884" cy="6858000"/>
          </a:xfrm>
          <a:prstGeom prst="rect">
            <a:avLst/>
          </a:prstGeom>
          <a:solidFill>
            <a:srgbClr val="CFE2E7"/>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712"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713" name="Rectangle 117"/>
          <p:cNvSpPr/>
          <p:nvPr/>
        </p:nvSpPr>
        <p:spPr>
          <a:xfrm>
            <a:off x="0" y="-787"/>
            <a:ext cx="12192000" cy="6854040"/>
          </a:xfrm>
          <a:prstGeom prst="rect">
            <a:avLst/>
          </a:prstGeom>
          <a:solidFill>
            <a:srgbClr val="000000"/>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714" name="Screenshot 2021-08-17 at 5.40.13 PM.png" descr="Screenshot 2021-08-17 at 5.40.13 PM.png"/>
          <p:cNvPicPr>
            <a:picLocks noChangeAspect="1"/>
          </p:cNvPicPr>
          <p:nvPr/>
        </p:nvPicPr>
        <p:blipFill>
          <a:blip r:embed="rId2">
            <a:alphaModFix amt="40000"/>
            <a:extLst/>
          </a:blip>
          <a:srcRect l="0" t="7416" r="0" b="6697"/>
          <a:stretch>
            <a:fillRect/>
          </a:stretch>
        </p:blipFill>
        <p:spPr>
          <a:xfrm>
            <a:off x="18" y="168049"/>
            <a:ext cx="12191982" cy="6544379"/>
          </a:xfrm>
          <a:prstGeom prst="rect">
            <a:avLst/>
          </a:prstGeom>
          <a:ln w="12700">
            <a:miter lim="400000"/>
          </a:ln>
        </p:spPr>
      </p:pic>
      <p:sp>
        <p:nvSpPr>
          <p:cNvPr id="715" name="Login Page"/>
          <p:cNvSpPr txBox="1"/>
          <p:nvPr>
            <p:ph type="title"/>
          </p:nvPr>
        </p:nvSpPr>
        <p:spPr>
          <a:xfrm>
            <a:off x="864784" y="-424585"/>
            <a:ext cx="8915401" cy="2262784"/>
          </a:xfrm>
          <a:prstGeom prst="rect">
            <a:avLst/>
          </a:prstGeom>
        </p:spPr>
        <p:txBody>
          <a:bodyPr anchor="b"/>
          <a:lstStyle>
            <a:lvl1pPr>
              <a:defRPr sz="5400">
                <a:solidFill>
                  <a:srgbClr val="FFFFFF"/>
                </a:solidFill>
              </a:defRPr>
            </a:lvl1pPr>
          </a:lstStyle>
          <a:p>
            <a:pPr/>
            <a:r>
              <a:t>Login Page</a:t>
            </a:r>
          </a:p>
        </p:txBody>
      </p:sp>
      <p:sp>
        <p:nvSpPr>
          <p:cNvPr id="716" name="Rectangle 119"/>
          <p:cNvSpPr/>
          <p:nvPr/>
        </p:nvSpPr>
        <p:spPr>
          <a:xfrm>
            <a:off x="-2" y="0"/>
            <a:ext cx="182884" cy="6858000"/>
          </a:xfrm>
          <a:prstGeom prst="rect">
            <a:avLst/>
          </a:prstGeom>
          <a:solidFill>
            <a:srgbClr val="53445A"/>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717" name="Freeform 33"/>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715"/>
                                        </p:tgtEl>
                                        <p:attrNameLst>
                                          <p:attrName>style.visibility</p:attrName>
                                        </p:attrNameLst>
                                      </p:cBhvr>
                                      <p:to>
                                        <p:strVal val="visible"/>
                                      </p:to>
                                    </p:set>
                                    <p:anim calcmode="lin" valueType="num">
                                      <p:cBhvr>
                                        <p:cTn id="7" dur="1822" fill="hold"/>
                                        <p:tgtEl>
                                          <p:spTgt spid="715"/>
                                        </p:tgtEl>
                                        <p:attrNameLst>
                                          <p:attrName>ppt_x</p:attrName>
                                        </p:attrNameLst>
                                      </p:cBhvr>
                                      <p:tavLst>
                                        <p:tav tm="0">
                                          <p:val>
                                            <p:strVal val="#ppt_x"/>
                                          </p:val>
                                        </p:tav>
                                        <p:tav tm="100000">
                                          <p:val>
                                            <p:strVal val="#ppt_x"/>
                                          </p:val>
                                        </p:tav>
                                      </p:tavLst>
                                    </p:anim>
                                    <p:anim calcmode="lin" valueType="num">
                                      <p:cBhvr>
                                        <p:cTn id="8" dur="1822" fill="hold"/>
                                        <p:tgtEl>
                                          <p:spTgt spid="7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5"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Offer Page"/>
          <p:cNvSpPr txBox="1"/>
          <p:nvPr>
            <p:ph type="title"/>
          </p:nvPr>
        </p:nvSpPr>
        <p:spPr>
          <a:xfrm>
            <a:off x="2592925" y="624110"/>
            <a:ext cx="8911688" cy="1280892"/>
          </a:xfrm>
          <a:prstGeom prst="rect">
            <a:avLst/>
          </a:prstGeom>
        </p:spPr>
        <p:txBody>
          <a:bodyPr/>
          <a:lstStyle/>
          <a:p>
            <a:pPr/>
            <a:r>
              <a:t>Offer Page</a:t>
            </a:r>
          </a:p>
        </p:txBody>
      </p:sp>
      <p:pic>
        <p:nvPicPr>
          <p:cNvPr id="720" name="Screenshot 2021-08-17 at 5.40.34 PM.png" descr="Screenshot 2021-08-17 at 5.40.34 PM.png"/>
          <p:cNvPicPr>
            <a:picLocks noChangeAspect="1"/>
          </p:cNvPicPr>
          <p:nvPr/>
        </p:nvPicPr>
        <p:blipFill>
          <a:blip r:embed="rId2">
            <a:extLst/>
          </a:blip>
          <a:srcRect l="0" t="3011" r="0" b="6477"/>
          <a:stretch>
            <a:fillRect/>
          </a:stretch>
        </p:blipFill>
        <p:spPr>
          <a:xfrm>
            <a:off x="2384574" y="1264555"/>
            <a:ext cx="9328386" cy="5276923"/>
          </a:xfrm>
          <a:prstGeom prst="rect">
            <a:avLst/>
          </a:prstGeom>
          <a:ln w="12700">
            <a:miter lim="400000"/>
          </a:ln>
        </p:spPr>
      </p:pic>
      <p:pic>
        <p:nvPicPr>
          <p:cNvPr id="721" name="Screenshot 2021-08-19 at 11.09.08 AM.png" descr="Screenshot 2021-08-19 at 11.09.08 AM.png"/>
          <p:cNvPicPr>
            <a:picLocks noChangeAspect="1"/>
          </p:cNvPicPr>
          <p:nvPr/>
        </p:nvPicPr>
        <p:blipFill>
          <a:blip r:embed="rId3">
            <a:extLst/>
          </a:blip>
          <a:stretch>
            <a:fillRect/>
          </a:stretch>
        </p:blipFill>
        <p:spPr>
          <a:xfrm>
            <a:off x="2395440" y="1172376"/>
            <a:ext cx="9306657" cy="581666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View Schedule"/>
          <p:cNvSpPr txBox="1"/>
          <p:nvPr>
            <p:ph type="title"/>
          </p:nvPr>
        </p:nvSpPr>
        <p:spPr>
          <a:xfrm>
            <a:off x="2592925" y="624110"/>
            <a:ext cx="8911688" cy="1280892"/>
          </a:xfrm>
          <a:prstGeom prst="rect">
            <a:avLst/>
          </a:prstGeom>
        </p:spPr>
        <p:txBody>
          <a:bodyPr/>
          <a:lstStyle/>
          <a:p>
            <a:pPr/>
            <a:r>
              <a:t>View Schedule </a:t>
            </a:r>
          </a:p>
        </p:txBody>
      </p:sp>
      <p:pic>
        <p:nvPicPr>
          <p:cNvPr id="724" name="Screenshot 2021-08-17 at 5.40.42 PM.png" descr="Screenshot 2021-08-17 at 5.40.42 PM.png"/>
          <p:cNvPicPr>
            <a:picLocks noChangeAspect="1"/>
          </p:cNvPicPr>
          <p:nvPr/>
        </p:nvPicPr>
        <p:blipFill>
          <a:blip r:embed="rId2">
            <a:extLst/>
          </a:blip>
          <a:srcRect l="0" t="2739" r="0" b="6407"/>
          <a:stretch>
            <a:fillRect/>
          </a:stretch>
        </p:blipFill>
        <p:spPr>
          <a:xfrm>
            <a:off x="2592925" y="1352399"/>
            <a:ext cx="9271087" cy="526444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View Stocks"/>
          <p:cNvSpPr txBox="1"/>
          <p:nvPr>
            <p:ph type="title"/>
          </p:nvPr>
        </p:nvSpPr>
        <p:spPr>
          <a:xfrm>
            <a:off x="2592925" y="624110"/>
            <a:ext cx="8911688" cy="1280892"/>
          </a:xfrm>
          <a:prstGeom prst="rect">
            <a:avLst/>
          </a:prstGeom>
        </p:spPr>
        <p:txBody>
          <a:bodyPr/>
          <a:lstStyle/>
          <a:p>
            <a:pPr/>
            <a:r>
              <a:t>View Stocks</a:t>
            </a:r>
          </a:p>
        </p:txBody>
      </p:sp>
      <p:sp>
        <p:nvSpPr>
          <p:cNvPr id="727" name="Double-click to edit"/>
          <p:cNvSpPr txBox="1"/>
          <p:nvPr>
            <p:ph type="body" idx="1"/>
          </p:nvPr>
        </p:nvSpPr>
        <p:spPr>
          <a:xfrm>
            <a:off x="2589211" y="2133600"/>
            <a:ext cx="8915401" cy="3777623"/>
          </a:xfrm>
          <a:prstGeom prst="rect">
            <a:avLst/>
          </a:prstGeom>
        </p:spPr>
        <p:txBody>
          <a:bodyPr/>
          <a:lstStyle/>
          <a:p>
            <a:pPr/>
          </a:p>
        </p:txBody>
      </p:sp>
      <p:pic>
        <p:nvPicPr>
          <p:cNvPr id="728" name="Screenshot 2021-08-18 at 1.46.22 AM.png" descr="Screenshot 2021-08-18 at 1.46.22 AM.png"/>
          <p:cNvPicPr>
            <a:picLocks noChangeAspect="1"/>
          </p:cNvPicPr>
          <p:nvPr/>
        </p:nvPicPr>
        <p:blipFill>
          <a:blip r:embed="rId2">
            <a:extLst/>
          </a:blip>
          <a:srcRect l="0" t="3720" r="0" b="7007"/>
          <a:stretch>
            <a:fillRect/>
          </a:stretch>
        </p:blipFill>
        <p:spPr>
          <a:xfrm>
            <a:off x="2000584" y="1286155"/>
            <a:ext cx="9808295" cy="547256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Place Order"/>
          <p:cNvSpPr txBox="1"/>
          <p:nvPr>
            <p:ph type="title"/>
          </p:nvPr>
        </p:nvSpPr>
        <p:spPr>
          <a:xfrm>
            <a:off x="2592925" y="624110"/>
            <a:ext cx="8911688" cy="1280892"/>
          </a:xfrm>
          <a:prstGeom prst="rect">
            <a:avLst/>
          </a:prstGeom>
        </p:spPr>
        <p:txBody>
          <a:bodyPr/>
          <a:lstStyle/>
          <a:p>
            <a:pPr/>
            <a:r>
              <a:t>Place Order</a:t>
            </a:r>
          </a:p>
        </p:txBody>
      </p:sp>
      <p:pic>
        <p:nvPicPr>
          <p:cNvPr id="731" name="Screenshot 2021-08-18 at 1.47.19 AM.png" descr="Screenshot 2021-08-18 at 1.47.19 AM.png"/>
          <p:cNvPicPr>
            <a:picLocks noChangeAspect="1"/>
          </p:cNvPicPr>
          <p:nvPr/>
        </p:nvPicPr>
        <p:blipFill>
          <a:blip r:embed="rId2">
            <a:extLst/>
          </a:blip>
          <a:srcRect l="0" t="6306" r="0" b="7084"/>
          <a:stretch>
            <a:fillRect/>
          </a:stretch>
        </p:blipFill>
        <p:spPr>
          <a:xfrm>
            <a:off x="2111293" y="1264554"/>
            <a:ext cx="9874950" cy="534538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Title 1"/>
          <p:cNvSpPr txBox="1"/>
          <p:nvPr>
            <p:ph type="title"/>
          </p:nvPr>
        </p:nvSpPr>
        <p:spPr>
          <a:xfrm>
            <a:off x="2592924" y="624110"/>
            <a:ext cx="8911689" cy="1280892"/>
          </a:xfrm>
          <a:prstGeom prst="rect">
            <a:avLst/>
          </a:prstGeom>
        </p:spPr>
        <p:txBody>
          <a:bodyPr/>
          <a:lstStyle/>
          <a:p>
            <a:pPr/>
            <a:r>
              <a:t>Log out</a:t>
            </a:r>
          </a:p>
        </p:txBody>
      </p:sp>
      <p:pic>
        <p:nvPicPr>
          <p:cNvPr id="734" name="Picture 4" descr="Picture 4"/>
          <p:cNvPicPr>
            <a:picLocks noChangeAspect="1"/>
          </p:cNvPicPr>
          <p:nvPr/>
        </p:nvPicPr>
        <p:blipFill>
          <a:blip r:embed="rId2">
            <a:extLst/>
          </a:blip>
          <a:stretch>
            <a:fillRect/>
          </a:stretch>
        </p:blipFill>
        <p:spPr>
          <a:xfrm>
            <a:off x="2238407" y="1304048"/>
            <a:ext cx="8649988" cy="540624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798B98"/>
            </a:gs>
            <a:gs pos="100000">
              <a:srgbClr val="27526C"/>
            </a:gs>
          </a:gsLst>
          <a:path path="circle">
            <a:fillToRect l="50000" t="50000" r="50000" b="50000"/>
          </a:path>
        </a:gradFill>
      </p:bgPr>
    </p:bg>
    <p:spTree>
      <p:nvGrpSpPr>
        <p:cNvPr id="1" name=""/>
        <p:cNvGrpSpPr/>
        <p:nvPr/>
      </p:nvGrpSpPr>
      <p:grpSpPr>
        <a:xfrm>
          <a:off x="0" y="0"/>
          <a:ext cx="0" cy="0"/>
          <a:chOff x="0" y="0"/>
          <a:chExt cx="0" cy="0"/>
        </a:xfrm>
      </p:grpSpPr>
      <p:grpSp>
        <p:nvGrpSpPr>
          <p:cNvPr id="748" name="Group 231"/>
          <p:cNvGrpSpPr/>
          <p:nvPr/>
        </p:nvGrpSpPr>
        <p:grpSpPr>
          <a:xfrm>
            <a:off x="7" y="228599"/>
            <a:ext cx="2851528" cy="6638629"/>
            <a:chOff x="-1" y="0"/>
            <a:chExt cx="2851526" cy="6638627"/>
          </a:xfrm>
        </p:grpSpPr>
        <p:sp>
          <p:nvSpPr>
            <p:cNvPr id="736"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37"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38"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39"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40"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41"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42"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43"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44"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45"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46"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47"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761" name="Group 245"/>
          <p:cNvGrpSpPr/>
          <p:nvPr/>
        </p:nvGrpSpPr>
        <p:grpSpPr>
          <a:xfrm>
            <a:off x="27221" y="155"/>
            <a:ext cx="2356680" cy="6853100"/>
            <a:chOff x="-1" y="0"/>
            <a:chExt cx="2356678" cy="6853098"/>
          </a:xfrm>
        </p:grpSpPr>
        <p:sp>
          <p:nvSpPr>
            <p:cNvPr id="749"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50"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51"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52"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53"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54"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55"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56"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57"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58"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59"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60"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762" name="Rectangle 259"/>
          <p:cNvSpPr/>
          <p:nvPr/>
        </p:nvSpPr>
        <p:spPr>
          <a:xfrm>
            <a:off x="-2" y="0"/>
            <a:ext cx="182884" cy="6858000"/>
          </a:xfrm>
          <a:prstGeom prst="rect">
            <a:avLst/>
          </a:prstGeom>
          <a:solidFill>
            <a:srgbClr val="CFE2E7"/>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763"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764" name="Rectangle 263"/>
          <p:cNvSpPr/>
          <p:nvPr/>
        </p:nvSpPr>
        <p:spPr>
          <a:xfrm>
            <a:off x="-1" y="0"/>
            <a:ext cx="4795739" cy="6858000"/>
          </a:xfrm>
          <a:prstGeom prst="rect">
            <a:avLst/>
          </a:prstGeom>
          <a:solidFill>
            <a:srgbClr val="172A35"/>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grpSp>
        <p:nvGrpSpPr>
          <p:cNvPr id="777" name="Group 265"/>
          <p:cNvGrpSpPr/>
          <p:nvPr/>
        </p:nvGrpSpPr>
        <p:grpSpPr>
          <a:xfrm>
            <a:off x="27221" y="-787"/>
            <a:ext cx="2356680" cy="6854043"/>
            <a:chOff x="-1" y="0"/>
            <a:chExt cx="2356678" cy="6854041"/>
          </a:xfrm>
        </p:grpSpPr>
        <p:sp>
          <p:nvSpPr>
            <p:cNvPr id="765" name="Freeform 27"/>
            <p:cNvSpPr/>
            <p:nvPr/>
          </p:nvSpPr>
          <p:spPr>
            <a:xfrm>
              <a:off x="-2" y="0"/>
              <a:ext cx="494330"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66" name="Freeform 28"/>
            <p:cNvSpPr/>
            <p:nvPr/>
          </p:nvSpPr>
          <p:spPr>
            <a:xfrm>
              <a:off x="523067" y="4317258"/>
              <a:ext cx="423438" cy="15807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67" name="Freeform 29"/>
            <p:cNvSpPr/>
            <p:nvPr/>
          </p:nvSpPr>
          <p:spPr>
            <a:xfrm>
              <a:off x="979074" y="5863468"/>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68" name="Freeform 30"/>
            <p:cNvSpPr/>
            <p:nvPr/>
          </p:nvSpPr>
          <p:spPr>
            <a:xfrm>
              <a:off x="494326" y="4365159"/>
              <a:ext cx="551809"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69" name="Freeform 31"/>
            <p:cNvSpPr/>
            <p:nvPr/>
          </p:nvSpPr>
          <p:spPr>
            <a:xfrm>
              <a:off x="444311" y="1289984"/>
              <a:ext cx="170726" cy="3027276"/>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70" name="Freeform 32"/>
            <p:cNvSpPr/>
            <p:nvPr/>
          </p:nvSpPr>
          <p:spPr>
            <a:xfrm>
              <a:off x="1084453" y="6572387"/>
              <a:ext cx="134122" cy="281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71" name="Freeform 33"/>
            <p:cNvSpPr/>
            <p:nvPr/>
          </p:nvSpPr>
          <p:spPr>
            <a:xfrm>
              <a:off x="475166" y="4108415"/>
              <a:ext cx="82391"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72" name="Freeform 34"/>
            <p:cNvSpPr/>
            <p:nvPr/>
          </p:nvSpPr>
          <p:spPr>
            <a:xfrm>
              <a:off x="946501" y="3146585"/>
              <a:ext cx="1410176"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73" name="Freeform 35"/>
            <p:cNvSpPr/>
            <p:nvPr/>
          </p:nvSpPr>
          <p:spPr>
            <a:xfrm>
              <a:off x="1046133" y="6601127"/>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74" name="Freeform 36"/>
            <p:cNvSpPr/>
            <p:nvPr/>
          </p:nvSpPr>
          <p:spPr>
            <a:xfrm>
              <a:off x="946501" y="5897956"/>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75" name="Freeform 37"/>
            <p:cNvSpPr/>
            <p:nvPr/>
          </p:nvSpPr>
          <p:spPr>
            <a:xfrm>
              <a:off x="946502" y="5773416"/>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776" name="Freeform 38"/>
            <p:cNvSpPr/>
            <p:nvPr/>
          </p:nvSpPr>
          <p:spPr>
            <a:xfrm>
              <a:off x="979074" y="6323308"/>
              <a:ext cx="210762"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778" name="Freeform 11"/>
          <p:cNvSpPr/>
          <p:nvPr/>
        </p:nvSpPr>
        <p:spPr>
          <a:xfrm flipV="1">
            <a:off x="-163" y="3179901"/>
            <a:ext cx="1098226" cy="514068"/>
          </a:xfrm>
          <a:custGeom>
            <a:avLst/>
            <a:gdLst/>
            <a:ahLst/>
            <a:cxnLst>
              <a:cxn ang="0">
                <a:pos x="wd2" y="hd2"/>
              </a:cxn>
              <a:cxn ang="5400000">
                <a:pos x="wd2" y="hd2"/>
              </a:cxn>
              <a:cxn ang="10800000">
                <a:pos x="wd2" y="hd2"/>
              </a:cxn>
              <a:cxn ang="16200000">
                <a:pos x="wd2" y="hd2"/>
              </a:cxn>
            </a:cxnLst>
            <a:rect l="0" t="0" r="r" b="b"/>
            <a:pathLst>
              <a:path w="21528" h="21600" fill="norm" stroke="1" extrusionOk="0">
                <a:moveTo>
                  <a:pt x="21390" y="10377"/>
                </a:moveTo>
                <a:lnTo>
                  <a:pt x="16905" y="758"/>
                </a:lnTo>
                <a:cubicBezTo>
                  <a:pt x="16874" y="690"/>
                  <a:pt x="16837" y="625"/>
                  <a:pt x="16805" y="557"/>
                </a:cubicBezTo>
                <a:cubicBezTo>
                  <a:pt x="16715" y="357"/>
                  <a:pt x="16621" y="357"/>
                  <a:pt x="16527" y="357"/>
                </a:cubicBezTo>
                <a:lnTo>
                  <a:pt x="14750" y="357"/>
                </a:lnTo>
                <a:lnTo>
                  <a:pt x="156" y="0"/>
                </a:lnTo>
                <a:cubicBezTo>
                  <a:pt x="185" y="7057"/>
                  <a:pt x="-25" y="14112"/>
                  <a:pt x="3" y="21167"/>
                </a:cubicBezTo>
                <a:lnTo>
                  <a:pt x="14750" y="21600"/>
                </a:lnTo>
                <a:lnTo>
                  <a:pt x="16527" y="21600"/>
                </a:lnTo>
                <a:cubicBezTo>
                  <a:pt x="16621" y="21600"/>
                  <a:pt x="16715" y="21400"/>
                  <a:pt x="16805" y="21400"/>
                </a:cubicBezTo>
                <a:cubicBezTo>
                  <a:pt x="16805" y="21199"/>
                  <a:pt x="16905" y="21199"/>
                  <a:pt x="16905" y="21199"/>
                </a:cubicBezTo>
                <a:lnTo>
                  <a:pt x="21390" y="11580"/>
                </a:lnTo>
                <a:cubicBezTo>
                  <a:pt x="21575" y="11178"/>
                  <a:pt x="21575" y="10779"/>
                  <a:pt x="21390" y="10377"/>
                </a:cubicBez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779" name="Rectangle 281"/>
          <p:cNvSpPr/>
          <p:nvPr/>
        </p:nvSpPr>
        <p:spPr>
          <a:xfrm>
            <a:off x="4795735" y="0"/>
            <a:ext cx="7396266" cy="6858000"/>
          </a:xfrm>
          <a:prstGeom prst="rect">
            <a:avLst/>
          </a:prstGeom>
          <a:solidFill>
            <a:srgbClr val="223E4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780" name="Backend Api Using Postman and Swagger"/>
          <p:cNvSpPr txBox="1"/>
          <p:nvPr>
            <p:ph type="title"/>
          </p:nvPr>
        </p:nvSpPr>
        <p:spPr>
          <a:xfrm>
            <a:off x="5618968" y="804335"/>
            <a:ext cx="5768700" cy="5249332"/>
          </a:xfrm>
          <a:prstGeom prst="rect">
            <a:avLst/>
          </a:prstGeom>
        </p:spPr>
        <p:txBody>
          <a:bodyPr anchor="ctr"/>
          <a:lstStyle>
            <a:lvl1pPr>
              <a:defRPr sz="5400">
                <a:solidFill>
                  <a:srgbClr val="FFFFFF"/>
                </a:solidFill>
              </a:defRPr>
            </a:lvl1pPr>
          </a:lstStyle>
          <a:p>
            <a:pPr/>
            <a:r>
              <a:t>Backend API Using Postman and Swagger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500"/>
                                  </p:stCondLst>
                                  <p:iterate type="el" backwards="0">
                                    <p:tmAbs val="0"/>
                                  </p:iterate>
                                  <p:childTnLst>
                                    <p:set>
                                      <p:cBhvr>
                                        <p:cTn id="6" fill="hold"/>
                                        <p:tgtEl>
                                          <p:spTgt spid="780"/>
                                        </p:tgtEl>
                                        <p:attrNameLst>
                                          <p:attrName>style.visibility</p:attrName>
                                        </p:attrNameLst>
                                      </p:cBhvr>
                                      <p:to>
                                        <p:strVal val="visible"/>
                                      </p:to>
                                    </p:set>
                                    <p:animEffect filter="fade" transition="in">
                                      <p:cBhvr>
                                        <p:cTn id="7" dur="4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0"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794" name="Group 106"/>
          <p:cNvGrpSpPr/>
          <p:nvPr/>
        </p:nvGrpSpPr>
        <p:grpSpPr>
          <a:xfrm>
            <a:off x="7" y="228599"/>
            <a:ext cx="2851528" cy="6638629"/>
            <a:chOff x="-1" y="0"/>
            <a:chExt cx="2851526" cy="6638627"/>
          </a:xfrm>
        </p:grpSpPr>
        <p:sp>
          <p:nvSpPr>
            <p:cNvPr id="782"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83"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84"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85"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86"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87"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88"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89"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90"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91"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92"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93"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807" name="Group 120"/>
          <p:cNvGrpSpPr/>
          <p:nvPr/>
        </p:nvGrpSpPr>
        <p:grpSpPr>
          <a:xfrm>
            <a:off x="27221" y="155"/>
            <a:ext cx="2356680" cy="6853100"/>
            <a:chOff x="-1" y="0"/>
            <a:chExt cx="2356678" cy="6853098"/>
          </a:xfrm>
        </p:grpSpPr>
        <p:sp>
          <p:nvSpPr>
            <p:cNvPr id="795"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96"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97"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98"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799"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00"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01"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02"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03"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04"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05"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06"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808" name="Rectangle 134"/>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809"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810" name="Rectangle 140"/>
          <p:cNvSpPr/>
          <p:nvPr/>
        </p:nvSpPr>
        <p:spPr>
          <a:xfrm>
            <a:off x="-1" y="0"/>
            <a:ext cx="4639734" cy="6858000"/>
          </a:xfrm>
          <a:prstGeom prst="rect">
            <a:avLst/>
          </a:prstGeom>
          <a:solidFill>
            <a:srgbClr val="4B3E52">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811" name="Medicine Stock Microservice"/>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Medicine Stock Microservice</a:t>
            </a:r>
          </a:p>
        </p:txBody>
      </p:sp>
      <p:sp>
        <p:nvSpPr>
          <p:cNvPr id="812"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813" name="Screenshot 2021-08-17 at 5.57.22 PM.png" descr="Screenshot 2021-08-17 at 5.57.22 PM.png"/>
          <p:cNvPicPr>
            <a:picLocks noChangeAspect="1"/>
          </p:cNvPicPr>
          <p:nvPr/>
        </p:nvPicPr>
        <p:blipFill>
          <a:blip r:embed="rId2">
            <a:extLst/>
          </a:blip>
          <a:stretch>
            <a:fillRect/>
          </a:stretch>
        </p:blipFill>
        <p:spPr>
          <a:xfrm>
            <a:off x="4652166" y="337625"/>
            <a:ext cx="7512611" cy="469538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FE2E7"/>
        </a:solidFill>
      </p:bgPr>
    </p:bg>
    <p:spTree>
      <p:nvGrpSpPr>
        <p:cNvPr id="1" name=""/>
        <p:cNvGrpSpPr/>
        <p:nvPr/>
      </p:nvGrpSpPr>
      <p:grpSpPr>
        <a:xfrm>
          <a:off x="0" y="0"/>
          <a:ext cx="0" cy="0"/>
          <a:chOff x="0" y="0"/>
          <a:chExt cx="0" cy="0"/>
        </a:xfrm>
      </p:grpSpPr>
      <p:grpSp>
        <p:nvGrpSpPr>
          <p:cNvPr id="488" name="Group 111"/>
          <p:cNvGrpSpPr/>
          <p:nvPr/>
        </p:nvGrpSpPr>
        <p:grpSpPr>
          <a:xfrm>
            <a:off x="7" y="228599"/>
            <a:ext cx="2851528" cy="6638629"/>
            <a:chOff x="-1" y="0"/>
            <a:chExt cx="2851526" cy="6638627"/>
          </a:xfrm>
        </p:grpSpPr>
        <p:sp>
          <p:nvSpPr>
            <p:cNvPr id="476"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77"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78"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79"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80"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81"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82"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83"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84"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85"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86"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87"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501" name="Group 125"/>
          <p:cNvGrpSpPr/>
          <p:nvPr/>
        </p:nvGrpSpPr>
        <p:grpSpPr>
          <a:xfrm>
            <a:off x="27221" y="155"/>
            <a:ext cx="2356680" cy="6853100"/>
            <a:chOff x="-1" y="0"/>
            <a:chExt cx="2356678" cy="6853098"/>
          </a:xfrm>
        </p:grpSpPr>
        <p:sp>
          <p:nvSpPr>
            <p:cNvPr id="489"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0"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1"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2"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3"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4"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5"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6"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7"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8"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499"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00"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502" name="Rectangle 188"/>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503" name="Freeform 11"/>
          <p:cNvSpPr/>
          <p:nvPr/>
        </p:nvSpPr>
        <p:spPr>
          <a:xfrm flipV="1">
            <a:off x="-4190" y="71437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504" name="Rectangle 192"/>
          <p:cNvSpPr/>
          <p:nvPr/>
        </p:nvSpPr>
        <p:spPr>
          <a:xfrm>
            <a:off x="1" y="0"/>
            <a:ext cx="12192001" cy="6858000"/>
          </a:xfrm>
          <a:prstGeom prst="rect">
            <a:avLst/>
          </a:prstGeom>
          <a:solidFill>
            <a:srgbClr val="CFE2E7"/>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505" name="Title 1"/>
          <p:cNvSpPr txBox="1"/>
          <p:nvPr>
            <p:ph type="ctrTitle"/>
          </p:nvPr>
        </p:nvSpPr>
        <p:spPr>
          <a:xfrm>
            <a:off x="1046018" y="942106"/>
            <a:ext cx="3256552" cy="4969116"/>
          </a:xfrm>
          <a:prstGeom prst="rect">
            <a:avLst/>
          </a:prstGeom>
        </p:spPr>
        <p:txBody>
          <a:bodyPr anchor="ctr"/>
          <a:lstStyle>
            <a:lvl1pPr>
              <a:defRPr sz="3600">
                <a:solidFill>
                  <a:srgbClr val="223E4F"/>
                </a:solidFill>
                <a:latin typeface="Quicksand"/>
                <a:ea typeface="Quicksand"/>
                <a:cs typeface="Quicksand"/>
                <a:sym typeface="Quicksand"/>
              </a:defRPr>
            </a:lvl1pPr>
          </a:lstStyle>
          <a:p>
            <a:pPr/>
            <a:r>
              <a:t>MFPE </a:t>
            </a:r>
          </a:p>
        </p:txBody>
      </p:sp>
      <p:sp>
        <p:nvSpPr>
          <p:cNvPr id="506" name="Rectangle 194"/>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507" name="Straight Connector 196"/>
          <p:cNvSpPr/>
          <p:nvPr/>
        </p:nvSpPr>
        <p:spPr>
          <a:xfrm flipH="1">
            <a:off x="4654296" y="1871831"/>
            <a:ext cx="2" cy="3200402"/>
          </a:xfrm>
          <a:prstGeom prst="line">
            <a:avLst/>
          </a:prstGeom>
          <a:ln w="15875" cap="rnd">
            <a:solidFill>
              <a:schemeClr val="accent4"/>
            </a:solidFill>
          </a:ln>
        </p:spPr>
        <p:txBody>
          <a:bodyPr lIns="45718" tIns="45718" rIns="45718" bIns="45718"/>
          <a:lstStyle/>
          <a:p>
            <a:pPr/>
          </a:p>
        </p:txBody>
      </p:sp>
      <p:grpSp>
        <p:nvGrpSpPr>
          <p:cNvPr id="520" name="Group 198"/>
          <p:cNvGrpSpPr/>
          <p:nvPr/>
        </p:nvGrpSpPr>
        <p:grpSpPr>
          <a:xfrm>
            <a:off x="6009966" y="0"/>
            <a:ext cx="6176984" cy="6853247"/>
            <a:chOff x="0" y="0"/>
            <a:chExt cx="6176983" cy="6853246"/>
          </a:xfrm>
        </p:grpSpPr>
        <p:sp>
          <p:nvSpPr>
            <p:cNvPr id="508" name="Freeform 11"/>
            <p:cNvSpPr/>
            <p:nvPr/>
          </p:nvSpPr>
          <p:spPr>
            <a:xfrm flipH="1">
              <a:off x="5958971" y="2422300"/>
              <a:ext cx="218013" cy="646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09" name="Freeform 12"/>
            <p:cNvSpPr/>
            <p:nvPr/>
          </p:nvSpPr>
          <p:spPr>
            <a:xfrm flipH="1">
              <a:off x="4497487" y="3022585"/>
              <a:ext cx="1400926" cy="2397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0" name="Freeform 13"/>
            <p:cNvSpPr/>
            <p:nvPr/>
          </p:nvSpPr>
          <p:spPr>
            <a:xfrm flipH="1">
              <a:off x="3108676" y="5387165"/>
              <a:ext cx="1320181" cy="14660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1" name="Freeform 14"/>
            <p:cNvSpPr/>
            <p:nvPr/>
          </p:nvSpPr>
          <p:spPr>
            <a:xfrm flipH="1">
              <a:off x="3726375" y="6478066"/>
              <a:ext cx="371429" cy="3751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2" name="Freeform 15"/>
            <p:cNvSpPr/>
            <p:nvPr/>
          </p:nvSpPr>
          <p:spPr>
            <a:xfrm flipH="1">
              <a:off x="4178546" y="3068760"/>
              <a:ext cx="1780427" cy="3436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3" name="Freeform 16"/>
            <p:cNvSpPr/>
            <p:nvPr/>
          </p:nvSpPr>
          <p:spPr>
            <a:xfrm flipH="1">
              <a:off x="5898411" y="0"/>
              <a:ext cx="221981" cy="3022587"/>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4" name="Freeform 17"/>
            <p:cNvSpPr/>
            <p:nvPr/>
          </p:nvSpPr>
          <p:spPr>
            <a:xfrm flipH="1">
              <a:off x="5837854" y="2803250"/>
              <a:ext cx="169566" cy="5098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5" name="Freeform 18"/>
            <p:cNvSpPr/>
            <p:nvPr/>
          </p:nvSpPr>
          <p:spPr>
            <a:xfrm flipH="1">
              <a:off x="4097802" y="5419873"/>
              <a:ext cx="411800" cy="1058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6" name="Freeform 19"/>
            <p:cNvSpPr/>
            <p:nvPr/>
          </p:nvSpPr>
          <p:spPr>
            <a:xfrm flipH="1">
              <a:off x="0" y="221226"/>
              <a:ext cx="4497489" cy="5165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7" name="Freeform 20"/>
            <p:cNvSpPr/>
            <p:nvPr/>
          </p:nvSpPr>
          <p:spPr>
            <a:xfrm flipH="1">
              <a:off x="3827305" y="6505002"/>
              <a:ext cx="351244" cy="3482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8" name="Freeform 21"/>
            <p:cNvSpPr/>
            <p:nvPr/>
          </p:nvSpPr>
          <p:spPr>
            <a:xfrm flipH="1">
              <a:off x="4428855" y="5296738"/>
              <a:ext cx="80747" cy="228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19" name="Freeform 22"/>
            <p:cNvSpPr/>
            <p:nvPr/>
          </p:nvSpPr>
          <p:spPr>
            <a:xfrm flipH="1">
              <a:off x="3819233" y="6210631"/>
              <a:ext cx="516769" cy="6426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FFFFFF">
                <a:alpha val="3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521" name="Subtitle 3"/>
          <p:cNvSpPr txBox="1"/>
          <p:nvPr>
            <p:ph type="subTitle" idx="1"/>
          </p:nvPr>
        </p:nvSpPr>
        <p:spPr>
          <a:xfrm>
            <a:off x="4735591" y="944441"/>
            <a:ext cx="7352142" cy="4969117"/>
          </a:xfrm>
          <a:prstGeom prst="rect">
            <a:avLst/>
          </a:prstGeom>
        </p:spPr>
        <p:txBody>
          <a:bodyPr anchor="ctr"/>
          <a:lstStyle/>
          <a:p>
            <a:pPr>
              <a:buClr>
                <a:schemeClr val="accent1"/>
              </a:buClr>
              <a:buSzPct val="100000"/>
              <a:buFont typeface="Century Gothic"/>
              <a:buChar char="´"/>
              <a:defRPr>
                <a:solidFill>
                  <a:srgbClr val="223E4F"/>
                </a:solidFill>
              </a:defRPr>
            </a:pPr>
            <a:r>
              <a:t>POD DETAILS</a:t>
            </a:r>
          </a:p>
          <a:p>
            <a:pPr>
              <a:buClr>
                <a:schemeClr val="accent1"/>
              </a:buClr>
              <a:buSzPct val="100000"/>
              <a:buFont typeface="Century Gothic"/>
              <a:buChar char="´"/>
              <a:defRPr>
                <a:solidFill>
                  <a:srgbClr val="223E4F"/>
                </a:solidFill>
              </a:defRPr>
            </a:pPr>
          </a:p>
          <a:p>
            <a:pPr>
              <a:buClr>
                <a:schemeClr val="accent1"/>
              </a:buClr>
              <a:buSzPct val="100000"/>
              <a:buFont typeface="Century Gothic"/>
              <a:buChar char="´"/>
              <a:defRPr>
                <a:solidFill>
                  <a:srgbClr val="223E4F"/>
                </a:solidFill>
              </a:defRPr>
            </a:pPr>
            <a:r>
              <a:t>Cohort Code:-</a:t>
            </a:r>
            <a:r>
              <a:rPr b="1"/>
              <a:t>INTCDE21IJ042</a:t>
            </a:r>
            <a:endParaRPr b="1"/>
          </a:p>
          <a:p>
            <a:pPr>
              <a:buClr>
                <a:schemeClr val="accent1"/>
              </a:buClr>
              <a:buSzPct val="100000"/>
              <a:buFont typeface="Century Gothic"/>
              <a:buChar char="´"/>
              <a:defRPr>
                <a:solidFill>
                  <a:srgbClr val="223E4F"/>
                </a:solidFill>
              </a:defRPr>
            </a:pPr>
            <a:r>
              <a:t>POD No:-</a:t>
            </a:r>
            <a:r>
              <a:rPr b="1"/>
              <a:t>4</a:t>
            </a:r>
            <a:endParaRPr b="1"/>
          </a:p>
          <a:p>
            <a:pPr>
              <a:buClr>
                <a:schemeClr val="accent1"/>
              </a:buClr>
              <a:buSzPct val="100000"/>
              <a:buFont typeface="Verdana"/>
              <a:buChar char="´"/>
              <a:defRPr b="1">
                <a:solidFill>
                  <a:srgbClr val="223E4F"/>
                </a:solidFill>
                <a:latin typeface="Segoe UI"/>
                <a:ea typeface="Segoe UI"/>
                <a:cs typeface="Segoe UI"/>
                <a:sym typeface="Segoe UI"/>
              </a:defRPr>
            </a:pPr>
          </a:p>
          <a:p>
            <a:pPr>
              <a:buClr>
                <a:schemeClr val="accent1"/>
              </a:buClr>
              <a:buSzPct val="100000"/>
              <a:buFont typeface="Verdana"/>
              <a:buChar char="´"/>
              <a:defRPr b="1">
                <a:solidFill>
                  <a:srgbClr val="223E4F"/>
                </a:solidFill>
                <a:latin typeface="Segoe UI"/>
                <a:ea typeface="Segoe UI"/>
                <a:cs typeface="Segoe UI"/>
                <a:sym typeface="Segoe UI"/>
              </a:defRPr>
            </a:pPr>
            <a:r>
              <a:t> TEAM DETAILS</a:t>
            </a:r>
            <a:endParaRPr>
              <a:solidFill>
                <a:srgbClr val="605E5C"/>
              </a:solidFill>
            </a:endParaRPr>
          </a:p>
          <a:p>
            <a:pPr>
              <a:buClr>
                <a:schemeClr val="accent1"/>
              </a:buClr>
              <a:buSzPct val="100000"/>
              <a:buFont typeface="Verdana"/>
              <a:buChar char="´"/>
              <a:defRPr>
                <a:solidFill>
                  <a:srgbClr val="223E4F"/>
                </a:solidFill>
                <a:latin typeface="Segoe UI"/>
                <a:ea typeface="Segoe UI"/>
                <a:cs typeface="Segoe UI"/>
                <a:sym typeface="Segoe UI"/>
              </a:defRPr>
            </a:pPr>
            <a:r>
              <a:t>Aniket Sriwastva(922357)           Coach: Keerthana Ganesh      </a:t>
            </a:r>
          </a:p>
          <a:p>
            <a:pPr>
              <a:buClr>
                <a:schemeClr val="accent1"/>
              </a:buClr>
              <a:buSzPct val="100000"/>
              <a:buFont typeface="Verdana"/>
              <a:buChar char="´"/>
              <a:defRPr>
                <a:solidFill>
                  <a:srgbClr val="223E4F"/>
                </a:solidFill>
                <a:latin typeface="Segoe UI"/>
                <a:ea typeface="Segoe UI"/>
                <a:cs typeface="Segoe UI"/>
                <a:sym typeface="Segoe UI"/>
              </a:defRPr>
            </a:pPr>
            <a:r>
              <a:t>Gaurav Kumar Singh(922245)     Trainer:Nilay Das</a:t>
            </a:r>
            <a:endParaRPr>
              <a:solidFill>
                <a:srgbClr val="605E5C"/>
              </a:solidFill>
            </a:endParaRPr>
          </a:p>
          <a:p>
            <a:pPr>
              <a:buClr>
                <a:schemeClr val="accent1"/>
              </a:buClr>
              <a:buSzPct val="100000"/>
              <a:buFont typeface="Verdana"/>
              <a:buChar char="´"/>
              <a:defRPr>
                <a:solidFill>
                  <a:srgbClr val="223E4F"/>
                </a:solidFill>
                <a:latin typeface="Segoe UI"/>
                <a:ea typeface="Segoe UI"/>
                <a:cs typeface="Segoe UI"/>
                <a:sym typeface="Segoe UI"/>
              </a:defRPr>
            </a:pPr>
            <a:r>
              <a:t>Rohit Garg(922348)                    Mentor: Renga Prasad</a:t>
            </a:r>
            <a:endParaRPr>
              <a:solidFill>
                <a:srgbClr val="605E5C"/>
              </a:solidFill>
            </a:endParaRPr>
          </a:p>
          <a:p>
            <a:pPr>
              <a:buClr>
                <a:schemeClr val="accent1"/>
              </a:buClr>
              <a:buSzPct val="100000"/>
              <a:buFont typeface="Verdana"/>
              <a:buChar char="´"/>
              <a:defRPr>
                <a:solidFill>
                  <a:srgbClr val="223E4F"/>
                </a:solidFill>
                <a:latin typeface="Segoe UI"/>
                <a:ea typeface="Segoe UI"/>
                <a:cs typeface="Segoe UI"/>
                <a:sym typeface="Segoe UI"/>
              </a:defRPr>
            </a:pPr>
            <a:r>
              <a:t>Pranav Dev Singh(922563)</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827" name="Group 109"/>
          <p:cNvGrpSpPr/>
          <p:nvPr/>
        </p:nvGrpSpPr>
        <p:grpSpPr>
          <a:xfrm>
            <a:off x="7" y="228599"/>
            <a:ext cx="2851528" cy="6638629"/>
            <a:chOff x="-1" y="0"/>
            <a:chExt cx="2851526" cy="6638627"/>
          </a:xfrm>
        </p:grpSpPr>
        <p:sp>
          <p:nvSpPr>
            <p:cNvPr id="815"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16"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17"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18"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19"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20"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21"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22"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23"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24"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25"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26"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840" name="Group 123"/>
          <p:cNvGrpSpPr/>
          <p:nvPr/>
        </p:nvGrpSpPr>
        <p:grpSpPr>
          <a:xfrm>
            <a:off x="27221" y="155"/>
            <a:ext cx="2356680" cy="6853100"/>
            <a:chOff x="-1" y="0"/>
            <a:chExt cx="2356678" cy="6853098"/>
          </a:xfrm>
        </p:grpSpPr>
        <p:sp>
          <p:nvSpPr>
            <p:cNvPr id="828"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29"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30"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31"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32"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33"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34"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35"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36"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37"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38"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39"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841" name="Rectangle 137"/>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842"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843" name="Rectangle 143"/>
          <p:cNvSpPr/>
          <p:nvPr/>
        </p:nvSpPr>
        <p:spPr>
          <a:xfrm>
            <a:off x="-1" y="0"/>
            <a:ext cx="4639734" cy="6858000"/>
          </a:xfrm>
          <a:prstGeom prst="rect">
            <a:avLst/>
          </a:prstGeom>
          <a:solidFill>
            <a:srgbClr val="394D53">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844" name="Communication between Medicine Stock Microservice and Medicine Representative Microservice"/>
          <p:cNvSpPr txBox="1"/>
          <p:nvPr>
            <p:ph type="title"/>
          </p:nvPr>
        </p:nvSpPr>
        <p:spPr>
          <a:xfrm>
            <a:off x="540277" y="967416"/>
            <a:ext cx="3778874" cy="3943253"/>
          </a:xfrm>
          <a:prstGeom prst="rect">
            <a:avLst/>
          </a:prstGeom>
        </p:spPr>
        <p:txBody>
          <a:bodyPr anchor="b"/>
          <a:lstStyle>
            <a:lvl1pPr>
              <a:lnSpc>
                <a:spcPct val="90000"/>
              </a:lnSpc>
              <a:defRPr sz="3400">
                <a:solidFill>
                  <a:srgbClr val="FEFFFF"/>
                </a:solidFill>
              </a:defRPr>
            </a:lvl1pPr>
          </a:lstStyle>
          <a:p>
            <a:pPr/>
            <a:r>
              <a:t>Communication between Medicine Stock Microservice and Medicine Representative Microservice</a:t>
            </a:r>
          </a:p>
        </p:txBody>
      </p:sp>
      <p:sp>
        <p:nvSpPr>
          <p:cNvPr id="845"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846" name="Screenshot 2021-08-17 at 6.03.13 PM.png" descr="Screenshot 2021-08-17 at 6.03.13 PM.png"/>
          <p:cNvPicPr>
            <a:picLocks noChangeAspect="1"/>
          </p:cNvPicPr>
          <p:nvPr/>
        </p:nvPicPr>
        <p:blipFill>
          <a:blip r:embed="rId2">
            <a:extLst/>
          </a:blip>
          <a:stretch>
            <a:fillRect/>
          </a:stretch>
        </p:blipFill>
        <p:spPr>
          <a:xfrm>
            <a:off x="4690795" y="393681"/>
            <a:ext cx="7422920" cy="463932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860" name="Group 112"/>
          <p:cNvGrpSpPr/>
          <p:nvPr/>
        </p:nvGrpSpPr>
        <p:grpSpPr>
          <a:xfrm>
            <a:off x="7" y="228599"/>
            <a:ext cx="2851528" cy="6638629"/>
            <a:chOff x="-1" y="0"/>
            <a:chExt cx="2851526" cy="6638627"/>
          </a:xfrm>
        </p:grpSpPr>
        <p:sp>
          <p:nvSpPr>
            <p:cNvPr id="848"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49"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50"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51"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52"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53"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54"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55"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56"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57"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58"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59"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873" name="Group 126"/>
          <p:cNvGrpSpPr/>
          <p:nvPr/>
        </p:nvGrpSpPr>
        <p:grpSpPr>
          <a:xfrm>
            <a:off x="27221" y="155"/>
            <a:ext cx="2356680" cy="6853100"/>
            <a:chOff x="-1" y="0"/>
            <a:chExt cx="2356678" cy="6853098"/>
          </a:xfrm>
        </p:grpSpPr>
        <p:sp>
          <p:nvSpPr>
            <p:cNvPr id="861"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62"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63"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64"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65"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66"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67"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68"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69"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70"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71"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72"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874" name="Rectangle 140"/>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875"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876" name="Rectangle 146"/>
          <p:cNvSpPr/>
          <p:nvPr/>
        </p:nvSpPr>
        <p:spPr>
          <a:xfrm>
            <a:off x="-1" y="0"/>
            <a:ext cx="4639734" cy="6858000"/>
          </a:xfrm>
          <a:prstGeom prst="rect">
            <a:avLst/>
          </a:prstGeom>
          <a:solidFill>
            <a:srgbClr val="394D53">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877" name="Swagger"/>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Swagger</a:t>
            </a:r>
          </a:p>
        </p:txBody>
      </p:sp>
      <p:sp>
        <p:nvSpPr>
          <p:cNvPr id="878"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879" name="Screenshot 2021-08-17 at 6.03.30 PM.png" descr="Screenshot 2021-08-17 at 6.03.30 PM.png"/>
          <p:cNvPicPr>
            <a:picLocks noChangeAspect="1"/>
          </p:cNvPicPr>
          <p:nvPr/>
        </p:nvPicPr>
        <p:blipFill>
          <a:blip r:embed="rId2">
            <a:extLst/>
          </a:blip>
          <a:stretch>
            <a:fillRect/>
          </a:stretch>
        </p:blipFill>
        <p:spPr>
          <a:xfrm>
            <a:off x="4676547" y="448253"/>
            <a:ext cx="7416572" cy="463535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893" name="Group 115"/>
          <p:cNvGrpSpPr/>
          <p:nvPr/>
        </p:nvGrpSpPr>
        <p:grpSpPr>
          <a:xfrm>
            <a:off x="7" y="228599"/>
            <a:ext cx="2851528" cy="6638629"/>
            <a:chOff x="-1" y="0"/>
            <a:chExt cx="2851526" cy="6638627"/>
          </a:xfrm>
        </p:grpSpPr>
        <p:sp>
          <p:nvSpPr>
            <p:cNvPr id="881"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82"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83"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84"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85"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86"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87"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88"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89"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90"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91"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92"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906" name="Group 129"/>
          <p:cNvGrpSpPr/>
          <p:nvPr/>
        </p:nvGrpSpPr>
        <p:grpSpPr>
          <a:xfrm>
            <a:off x="27221" y="155"/>
            <a:ext cx="2356680" cy="6853100"/>
            <a:chOff x="-1" y="0"/>
            <a:chExt cx="2356678" cy="6853098"/>
          </a:xfrm>
        </p:grpSpPr>
        <p:sp>
          <p:nvSpPr>
            <p:cNvPr id="894"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95"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96"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97"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98"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899"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00"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01"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02"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03"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04"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05"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907" name="Rectangle 143"/>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908"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909" name="Rectangle 149"/>
          <p:cNvSpPr/>
          <p:nvPr/>
        </p:nvSpPr>
        <p:spPr>
          <a:xfrm>
            <a:off x="-1" y="0"/>
            <a:ext cx="4639734" cy="6858000"/>
          </a:xfrm>
          <a:prstGeom prst="rect">
            <a:avLst/>
          </a:prstGeom>
          <a:solidFill>
            <a:srgbClr val="446269">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910" name="Medicine Supply Microservice"/>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Medicine Supply Microservice</a:t>
            </a:r>
          </a:p>
        </p:txBody>
      </p:sp>
      <p:sp>
        <p:nvSpPr>
          <p:cNvPr id="911"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912" name="Screenshot 2021-08-17 at 6.00.06 PM.png" descr="Screenshot 2021-08-17 at 6.00.06 PM.png"/>
          <p:cNvPicPr>
            <a:picLocks noChangeAspect="1"/>
          </p:cNvPicPr>
          <p:nvPr/>
        </p:nvPicPr>
        <p:blipFill>
          <a:blip r:embed="rId2">
            <a:extLst/>
          </a:blip>
          <a:stretch>
            <a:fillRect/>
          </a:stretch>
        </p:blipFill>
        <p:spPr>
          <a:xfrm>
            <a:off x="4666948" y="383392"/>
            <a:ext cx="7444773" cy="465298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926" name="Group 118"/>
          <p:cNvGrpSpPr/>
          <p:nvPr/>
        </p:nvGrpSpPr>
        <p:grpSpPr>
          <a:xfrm>
            <a:off x="7" y="228599"/>
            <a:ext cx="2851528" cy="6638629"/>
            <a:chOff x="-1" y="0"/>
            <a:chExt cx="2851526" cy="6638627"/>
          </a:xfrm>
        </p:grpSpPr>
        <p:sp>
          <p:nvSpPr>
            <p:cNvPr id="914"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15"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16"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17"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18"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19"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20"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21"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22"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23"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24"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25"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939" name="Group 132"/>
          <p:cNvGrpSpPr/>
          <p:nvPr/>
        </p:nvGrpSpPr>
        <p:grpSpPr>
          <a:xfrm>
            <a:off x="27221" y="155"/>
            <a:ext cx="2356680" cy="6853100"/>
            <a:chOff x="-1" y="0"/>
            <a:chExt cx="2356678" cy="6853098"/>
          </a:xfrm>
        </p:grpSpPr>
        <p:sp>
          <p:nvSpPr>
            <p:cNvPr id="927"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28"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29"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30"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31"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32"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33"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34"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35"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36"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37"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38"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940" name="Rectangle 14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941"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942" name="Rectangle 152"/>
          <p:cNvSpPr/>
          <p:nvPr/>
        </p:nvSpPr>
        <p:spPr>
          <a:xfrm>
            <a:off x="-1" y="0"/>
            <a:ext cx="4639734" cy="6858000"/>
          </a:xfrm>
          <a:prstGeom prst="rect">
            <a:avLst/>
          </a:prstGeom>
          <a:solidFill>
            <a:srgbClr val="364E45">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943" name="Search By Name"/>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Search By Name</a:t>
            </a:r>
          </a:p>
        </p:txBody>
      </p:sp>
      <p:sp>
        <p:nvSpPr>
          <p:cNvPr id="944"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945" name="Screenshot 2021-08-17 at 6.01.03 PM.png" descr="Screenshot 2021-08-17 at 6.01.03 PM.png"/>
          <p:cNvPicPr>
            <a:picLocks noChangeAspect="1"/>
          </p:cNvPicPr>
          <p:nvPr/>
        </p:nvPicPr>
        <p:blipFill>
          <a:blip r:embed="rId2">
            <a:extLst/>
          </a:blip>
          <a:stretch>
            <a:fillRect/>
          </a:stretch>
        </p:blipFill>
        <p:spPr>
          <a:xfrm>
            <a:off x="4684786" y="393894"/>
            <a:ext cx="7422582" cy="463911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959" name="Group 121"/>
          <p:cNvGrpSpPr/>
          <p:nvPr/>
        </p:nvGrpSpPr>
        <p:grpSpPr>
          <a:xfrm>
            <a:off x="7" y="228599"/>
            <a:ext cx="2851528" cy="6638629"/>
            <a:chOff x="-1" y="0"/>
            <a:chExt cx="2851526" cy="6638627"/>
          </a:xfrm>
        </p:grpSpPr>
        <p:sp>
          <p:nvSpPr>
            <p:cNvPr id="947"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48"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49"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50"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51"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52"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53"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54"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55"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56"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57"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58"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972" name="Group 135"/>
          <p:cNvGrpSpPr/>
          <p:nvPr/>
        </p:nvGrpSpPr>
        <p:grpSpPr>
          <a:xfrm>
            <a:off x="27221" y="155"/>
            <a:ext cx="2356680" cy="6853100"/>
            <a:chOff x="-1" y="0"/>
            <a:chExt cx="2356678" cy="6853098"/>
          </a:xfrm>
        </p:grpSpPr>
        <p:sp>
          <p:nvSpPr>
            <p:cNvPr id="960"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61"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62"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63"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64"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65"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66"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67"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68"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69"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70"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971"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973" name="Rectangle 149"/>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974"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975" name="Rectangle 155"/>
          <p:cNvSpPr/>
          <p:nvPr/>
        </p:nvSpPr>
        <p:spPr>
          <a:xfrm>
            <a:off x="-1" y="0"/>
            <a:ext cx="4639734" cy="6858000"/>
          </a:xfrm>
          <a:prstGeom prst="rect">
            <a:avLst/>
          </a:prstGeom>
          <a:solidFill>
            <a:srgbClr val="4B3E52">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976" name="Authorization Microservice"/>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Authorization Microservice</a:t>
            </a:r>
          </a:p>
        </p:txBody>
      </p:sp>
      <p:sp>
        <p:nvSpPr>
          <p:cNvPr id="977"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978" name="Screenshot 2021-08-17 at 5.57.10 PM.png" descr="Screenshot 2021-08-17 at 5.57.10 PM.png"/>
          <p:cNvPicPr>
            <a:picLocks noChangeAspect="1"/>
          </p:cNvPicPr>
          <p:nvPr/>
        </p:nvPicPr>
        <p:blipFill>
          <a:blip r:embed="rId2">
            <a:extLst/>
          </a:blip>
          <a:stretch>
            <a:fillRect/>
          </a:stretch>
        </p:blipFill>
        <p:spPr>
          <a:xfrm>
            <a:off x="4760645" y="505600"/>
            <a:ext cx="7416570" cy="463535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C5DEE5"/>
            </a:gs>
          </a:gsLst>
          <a:path path="circle">
            <a:fillToRect l="50000" t="50000" r="50000" b="50000"/>
          </a:path>
        </a:gradFill>
      </p:bgPr>
    </p:bg>
    <p:spTree>
      <p:nvGrpSpPr>
        <p:cNvPr id="1" name=""/>
        <p:cNvGrpSpPr/>
        <p:nvPr/>
      </p:nvGrpSpPr>
      <p:grpSpPr>
        <a:xfrm>
          <a:off x="0" y="0"/>
          <a:ext cx="0" cy="0"/>
          <a:chOff x="0" y="0"/>
          <a:chExt cx="0" cy="0"/>
        </a:xfrm>
      </p:grpSpPr>
      <p:sp>
        <p:nvSpPr>
          <p:cNvPr id="980" name="Rectangle 19"/>
          <p:cNvSpPr/>
          <p:nvPr/>
        </p:nvSpPr>
        <p:spPr>
          <a:xfrm>
            <a:off x="643464" y="643467"/>
            <a:ext cx="6406484" cy="5260195"/>
          </a:xfrm>
          <a:prstGeom prst="rect">
            <a:avLst/>
          </a:prstGeom>
          <a:solidFill>
            <a:srgbClr val="FFFFFF"/>
          </a:solidFill>
          <a:ln w="12700" cap="sq">
            <a:solidFill>
              <a:srgbClr val="766F54"/>
            </a:solidFill>
            <a:miter/>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981" name="Picture 4" descr="Picture 4"/>
          <p:cNvPicPr>
            <a:picLocks noChangeAspect="1"/>
          </p:cNvPicPr>
          <p:nvPr/>
        </p:nvPicPr>
        <p:blipFill>
          <a:blip r:embed="rId2">
            <a:extLst/>
          </a:blip>
          <a:stretch>
            <a:fillRect/>
          </a:stretch>
        </p:blipFill>
        <p:spPr>
          <a:xfrm>
            <a:off x="754184" y="1109902"/>
            <a:ext cx="6286240" cy="3928899"/>
          </a:xfrm>
          <a:prstGeom prst="rect">
            <a:avLst/>
          </a:prstGeom>
          <a:ln w="12700">
            <a:miter lim="400000"/>
          </a:ln>
        </p:spPr>
      </p:pic>
      <p:sp>
        <p:nvSpPr>
          <p:cNvPr id="982" name="Rectangle 21"/>
          <p:cNvSpPr/>
          <p:nvPr/>
        </p:nvSpPr>
        <p:spPr>
          <a:xfrm>
            <a:off x="7212923" y="643467"/>
            <a:ext cx="4335612" cy="5260195"/>
          </a:xfrm>
          <a:prstGeom prst="rect">
            <a:avLst/>
          </a:prstGeom>
          <a:solidFill>
            <a:srgbClr val="FFFFFF"/>
          </a:solidFill>
          <a:ln w="12700" cap="sq">
            <a:solidFill>
              <a:srgbClr val="766F54"/>
            </a:solidFill>
            <a:miter/>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983" name="Picture 2" descr="Picture 2"/>
          <p:cNvPicPr>
            <a:picLocks noChangeAspect="1"/>
          </p:cNvPicPr>
          <p:nvPr/>
        </p:nvPicPr>
        <p:blipFill>
          <a:blip r:embed="rId3">
            <a:extLst/>
          </a:blip>
          <a:stretch>
            <a:fillRect/>
          </a:stretch>
        </p:blipFill>
        <p:spPr>
          <a:xfrm>
            <a:off x="7323639" y="1874491"/>
            <a:ext cx="4027724" cy="2517328"/>
          </a:xfrm>
          <a:prstGeom prst="rect">
            <a:avLst/>
          </a:prstGeom>
          <a:ln w="12700">
            <a:miter lim="400000"/>
          </a:ln>
        </p:spPr>
      </p:pic>
      <p:sp>
        <p:nvSpPr>
          <p:cNvPr id="984" name="Freeform 11"/>
          <p:cNvSpPr/>
          <p:nvPr/>
        </p:nvSpPr>
        <p:spPr>
          <a:xfrm>
            <a:off x="-2" y="6061223"/>
            <a:ext cx="1038039" cy="506279"/>
          </a:xfrm>
          <a:custGeom>
            <a:avLst/>
            <a:gdLst/>
            <a:ahLst/>
            <a:cxnLst>
              <a:cxn ang="0">
                <a:pos x="wd2" y="hd2"/>
              </a:cxn>
              <a:cxn ang="5400000">
                <a:pos x="wd2" y="hd2"/>
              </a:cxn>
              <a:cxn ang="10800000">
                <a:pos x="wd2" y="hd2"/>
              </a:cxn>
              <a:cxn ang="16200000">
                <a:pos x="wd2" y="hd2"/>
              </a:cxn>
            </a:cxnLst>
            <a:rect l="0" t="0" r="r" b="b"/>
            <a:pathLst>
              <a:path w="21551" h="21600" fill="norm" stroke="1" extrusionOk="0">
                <a:moveTo>
                  <a:pt x="0" y="0"/>
                </a:moveTo>
                <a:lnTo>
                  <a:pt x="6056" y="0"/>
                </a:lnTo>
                <a:lnTo>
                  <a:pt x="6056" y="6"/>
                </a:lnTo>
                <a:lnTo>
                  <a:pt x="14368" y="30"/>
                </a:lnTo>
                <a:lnTo>
                  <a:pt x="16251" y="30"/>
                </a:lnTo>
                <a:cubicBezTo>
                  <a:pt x="16351" y="30"/>
                  <a:pt x="16450" y="234"/>
                  <a:pt x="16547" y="234"/>
                </a:cubicBezTo>
                <a:cubicBezTo>
                  <a:pt x="16547" y="437"/>
                  <a:pt x="16650" y="437"/>
                  <a:pt x="16650" y="437"/>
                </a:cubicBezTo>
                <a:lnTo>
                  <a:pt x="21404" y="10205"/>
                </a:lnTo>
                <a:cubicBezTo>
                  <a:pt x="21600" y="10612"/>
                  <a:pt x="21600" y="11018"/>
                  <a:pt x="21404" y="11425"/>
                </a:cubicBezTo>
                <a:lnTo>
                  <a:pt x="16650" y="21193"/>
                </a:lnTo>
                <a:cubicBezTo>
                  <a:pt x="16618" y="21262"/>
                  <a:pt x="16579" y="21327"/>
                  <a:pt x="16547" y="21397"/>
                </a:cubicBezTo>
                <a:cubicBezTo>
                  <a:pt x="16450" y="21600"/>
                  <a:pt x="16351" y="21600"/>
                  <a:pt x="16251" y="21600"/>
                </a:cubicBezTo>
                <a:lnTo>
                  <a:pt x="14368" y="21600"/>
                </a:lnTo>
                <a:lnTo>
                  <a:pt x="6056" y="21551"/>
                </a:lnTo>
                <a:lnTo>
                  <a:pt x="6056" y="21600"/>
                </a:lnTo>
                <a:lnTo>
                  <a:pt x="0" y="21600"/>
                </a:lnTo>
                <a:close/>
              </a:path>
            </a:pathLst>
          </a:custGeom>
          <a:solidFill>
            <a:schemeClr val="accent1"/>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98" name="Group 131"/>
          <p:cNvGrpSpPr/>
          <p:nvPr/>
        </p:nvGrpSpPr>
        <p:grpSpPr>
          <a:xfrm>
            <a:off x="7" y="228599"/>
            <a:ext cx="2851528" cy="6638629"/>
            <a:chOff x="-1" y="0"/>
            <a:chExt cx="2851526" cy="6638627"/>
          </a:xfrm>
        </p:grpSpPr>
        <p:sp>
          <p:nvSpPr>
            <p:cNvPr id="986"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87"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88"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89"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90"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91"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92"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93"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94"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95"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96"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997"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1011" name="Group 145"/>
          <p:cNvGrpSpPr/>
          <p:nvPr/>
        </p:nvGrpSpPr>
        <p:grpSpPr>
          <a:xfrm>
            <a:off x="27221" y="155"/>
            <a:ext cx="2356680" cy="6853100"/>
            <a:chOff x="-1" y="0"/>
            <a:chExt cx="2356678" cy="6853098"/>
          </a:xfrm>
        </p:grpSpPr>
        <p:sp>
          <p:nvSpPr>
            <p:cNvPr id="999"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0"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1"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2"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3"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4"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5"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6"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7"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8"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09"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1010"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1012" name="Rectangle 159"/>
          <p:cNvSpPr/>
          <p:nvPr/>
        </p:nvSpPr>
        <p:spPr>
          <a:xfrm>
            <a:off x="-2" y="0"/>
            <a:ext cx="182884" cy="6858000"/>
          </a:xfrm>
          <a:prstGeom prst="rect">
            <a:avLst/>
          </a:prstGeom>
          <a:solidFill>
            <a:srgbClr val="CFE2E7"/>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013"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014" name="Rectangle 163"/>
          <p:cNvSpPr/>
          <p:nvPr/>
        </p:nvSpPr>
        <p:spPr>
          <a:xfrm>
            <a:off x="0" y="-787"/>
            <a:ext cx="12192000" cy="6854040"/>
          </a:xfrm>
          <a:prstGeom prst="rect">
            <a:avLst/>
          </a:prstGeom>
          <a:solidFill>
            <a:srgbClr val="000000"/>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1015" name="Picture 255" descr="Picture 255"/>
          <p:cNvPicPr>
            <a:picLocks noChangeAspect="1"/>
          </p:cNvPicPr>
          <p:nvPr/>
        </p:nvPicPr>
        <p:blipFill>
          <a:blip r:embed="rId2">
            <a:alphaModFix amt="40000"/>
            <a:extLst/>
          </a:blip>
          <a:srcRect l="0" t="13595" r="0" b="2134"/>
          <a:stretch>
            <a:fillRect/>
          </a:stretch>
        </p:blipFill>
        <p:spPr>
          <a:xfrm>
            <a:off x="18" y="8"/>
            <a:ext cx="12191982" cy="6857992"/>
          </a:xfrm>
          <a:prstGeom prst="rect">
            <a:avLst/>
          </a:prstGeom>
          <a:ln w="12700">
            <a:miter lim="400000"/>
          </a:ln>
        </p:spPr>
      </p:pic>
      <p:sp>
        <p:nvSpPr>
          <p:cNvPr id="1016" name="Cloud Deployment"/>
          <p:cNvSpPr txBox="1"/>
          <p:nvPr>
            <p:ph type="title"/>
          </p:nvPr>
        </p:nvSpPr>
        <p:spPr>
          <a:xfrm>
            <a:off x="2589212" y="2514599"/>
            <a:ext cx="8915401" cy="2262784"/>
          </a:xfrm>
          <a:prstGeom prst="rect">
            <a:avLst/>
          </a:prstGeom>
        </p:spPr>
        <p:txBody>
          <a:bodyPr anchor="b"/>
          <a:lstStyle>
            <a:lvl1pPr>
              <a:defRPr sz="5400">
                <a:solidFill>
                  <a:srgbClr val="FFFFFF"/>
                </a:solidFill>
              </a:defRPr>
            </a:lvl1pPr>
          </a:lstStyle>
          <a:p>
            <a:pPr/>
            <a:r>
              <a:t>Cloud Deployment</a:t>
            </a:r>
          </a:p>
        </p:txBody>
      </p:sp>
      <p:sp>
        <p:nvSpPr>
          <p:cNvPr id="1017" name="Rectangle 165"/>
          <p:cNvSpPr/>
          <p:nvPr/>
        </p:nvSpPr>
        <p:spPr>
          <a:xfrm>
            <a:off x="-2" y="0"/>
            <a:ext cx="182884" cy="6858000"/>
          </a:xfrm>
          <a:prstGeom prst="rect">
            <a:avLst/>
          </a:prstGeom>
          <a:solidFill>
            <a:srgbClr val="3A5B60"/>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018" name="Freeform 33"/>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016"/>
                                        </p:tgtEl>
                                        <p:attrNameLst>
                                          <p:attrName>style.visibility</p:attrName>
                                        </p:attrNameLst>
                                      </p:cBhvr>
                                      <p:to>
                                        <p:strVal val="visible"/>
                                      </p:to>
                                    </p:set>
                                    <p:animEffect filter="fade" transition="in">
                                      <p:cBhvr>
                                        <p:cTn id="7" dur="400"/>
                                        <p:tgtEl>
                                          <p:spTgt spid="10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6"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C5DEE5"/>
            </a:gs>
          </a:gsLst>
          <a:path path="circle">
            <a:fillToRect l="50000" t="50000" r="50000" b="50000"/>
          </a:path>
        </a:gradFill>
      </p:bgPr>
    </p:bg>
    <p:spTree>
      <p:nvGrpSpPr>
        <p:cNvPr id="1" name=""/>
        <p:cNvGrpSpPr/>
        <p:nvPr/>
      </p:nvGrpSpPr>
      <p:grpSpPr>
        <a:xfrm>
          <a:off x="0" y="0"/>
          <a:ext cx="0" cy="0"/>
          <a:chOff x="0" y="0"/>
          <a:chExt cx="0" cy="0"/>
        </a:xfrm>
      </p:grpSpPr>
      <p:sp>
        <p:nvSpPr>
          <p:cNvPr id="1020" name="Rectangle 6"/>
          <p:cNvSpPr/>
          <p:nvPr/>
        </p:nvSpPr>
        <p:spPr>
          <a:xfrm>
            <a:off x="0" y="0"/>
            <a:ext cx="12192000" cy="6858000"/>
          </a:xfrm>
          <a:prstGeom prst="rect">
            <a:avLst/>
          </a:prstGeom>
          <a:solidFill>
            <a:srgbClr val="4A5641"/>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021" name="Rectangle 8"/>
          <p:cNvSpPr/>
          <p:nvPr/>
        </p:nvSpPr>
        <p:spPr>
          <a:xfrm>
            <a:off x="477010" y="480060"/>
            <a:ext cx="11237980" cy="5897880"/>
          </a:xfrm>
          <a:prstGeom prst="rect">
            <a:avLst/>
          </a:prstGeom>
          <a:solidFill>
            <a:srgbClr val="FFFFF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1022" name="Content Placeholder 4" descr="Content Placeholder 4"/>
          <p:cNvPicPr>
            <a:picLocks noChangeAspect="1"/>
          </p:cNvPicPr>
          <p:nvPr/>
        </p:nvPicPr>
        <p:blipFill>
          <a:blip r:embed="rId2">
            <a:extLst/>
          </a:blip>
          <a:srcRect l="0" t="8651" r="0" b="8271"/>
          <a:stretch>
            <a:fillRect/>
          </a:stretch>
        </p:blipFill>
        <p:spPr>
          <a:xfrm>
            <a:off x="477012" y="511447"/>
            <a:ext cx="11237977" cy="5835106"/>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036" name="Group 74"/>
          <p:cNvGrpSpPr/>
          <p:nvPr/>
        </p:nvGrpSpPr>
        <p:grpSpPr>
          <a:xfrm>
            <a:off x="7" y="228599"/>
            <a:ext cx="2851528" cy="6638629"/>
            <a:chOff x="-1" y="0"/>
            <a:chExt cx="2851526" cy="6638627"/>
          </a:xfrm>
        </p:grpSpPr>
        <p:sp>
          <p:nvSpPr>
            <p:cNvPr id="1024"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25"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26"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27"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28"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29"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30"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31"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32"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33"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34"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35"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049" name="Group 88"/>
          <p:cNvGrpSpPr/>
          <p:nvPr/>
        </p:nvGrpSpPr>
        <p:grpSpPr>
          <a:xfrm>
            <a:off x="27221" y="155"/>
            <a:ext cx="2356680" cy="6853100"/>
            <a:chOff x="-1" y="0"/>
            <a:chExt cx="2356678" cy="6853098"/>
          </a:xfrm>
        </p:grpSpPr>
        <p:sp>
          <p:nvSpPr>
            <p:cNvPr id="1037"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38"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39"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40"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41"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42"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43"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44"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45"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46"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47"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48"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050" name="Rectangle 102"/>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051"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052" name="Rectangle 108"/>
          <p:cNvSpPr/>
          <p:nvPr/>
        </p:nvSpPr>
        <p:spPr>
          <a:xfrm>
            <a:off x="-1" y="0"/>
            <a:ext cx="4639734" cy="6858000"/>
          </a:xfrm>
          <a:prstGeom prst="rect">
            <a:avLst/>
          </a:prstGeom>
          <a:solidFill>
            <a:srgbClr val="3D5952">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053" name="Docker Image"/>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Docker Image</a:t>
            </a:r>
          </a:p>
        </p:txBody>
      </p:sp>
      <p:sp>
        <p:nvSpPr>
          <p:cNvPr id="1054"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055" name="Screenshot 2021-08-17 at 6.38.14 PM.png" descr="Screenshot 2021-08-17 at 6.38.14 PM.png"/>
          <p:cNvPicPr>
            <a:picLocks noChangeAspect="1"/>
          </p:cNvPicPr>
          <p:nvPr/>
        </p:nvPicPr>
        <p:blipFill>
          <a:blip r:embed="rId2">
            <a:extLst/>
          </a:blip>
          <a:stretch>
            <a:fillRect/>
          </a:stretch>
        </p:blipFill>
        <p:spPr>
          <a:xfrm>
            <a:off x="4666948" y="366098"/>
            <a:ext cx="7467053" cy="466691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C5DEE5"/>
            </a:gs>
          </a:gsLst>
          <a:path path="circle">
            <a:fillToRect l="50000" t="50000" r="50000" b="50000"/>
          </a:path>
        </a:gradFill>
      </p:bgPr>
    </p:bg>
    <p:spTree>
      <p:nvGrpSpPr>
        <p:cNvPr id="1" name=""/>
        <p:cNvGrpSpPr/>
        <p:nvPr/>
      </p:nvGrpSpPr>
      <p:grpSpPr>
        <a:xfrm>
          <a:off x="0" y="0"/>
          <a:ext cx="0" cy="0"/>
          <a:chOff x="0" y="0"/>
          <a:chExt cx="0" cy="0"/>
        </a:xfrm>
      </p:grpSpPr>
      <p:grpSp>
        <p:nvGrpSpPr>
          <p:cNvPr id="1069" name="Group 76"/>
          <p:cNvGrpSpPr/>
          <p:nvPr/>
        </p:nvGrpSpPr>
        <p:grpSpPr>
          <a:xfrm>
            <a:off x="7" y="228599"/>
            <a:ext cx="2851528" cy="6638629"/>
            <a:chOff x="-1" y="0"/>
            <a:chExt cx="2851526" cy="6638627"/>
          </a:xfrm>
        </p:grpSpPr>
        <p:sp>
          <p:nvSpPr>
            <p:cNvPr id="1057"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58"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59"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60"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61"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62"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63"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64"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65"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66"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67"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68"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082" name="Group 90"/>
          <p:cNvGrpSpPr/>
          <p:nvPr/>
        </p:nvGrpSpPr>
        <p:grpSpPr>
          <a:xfrm>
            <a:off x="27221" y="-787"/>
            <a:ext cx="2356680" cy="6854043"/>
            <a:chOff x="-1" y="0"/>
            <a:chExt cx="2356678" cy="6854041"/>
          </a:xfrm>
        </p:grpSpPr>
        <p:sp>
          <p:nvSpPr>
            <p:cNvPr id="1070" name="Freeform 27"/>
            <p:cNvSpPr/>
            <p:nvPr/>
          </p:nvSpPr>
          <p:spPr>
            <a:xfrm>
              <a:off x="-2" y="0"/>
              <a:ext cx="494330"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71" name="Freeform 28"/>
            <p:cNvSpPr/>
            <p:nvPr/>
          </p:nvSpPr>
          <p:spPr>
            <a:xfrm>
              <a:off x="523067" y="4317258"/>
              <a:ext cx="423438" cy="15807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72" name="Freeform 29"/>
            <p:cNvSpPr/>
            <p:nvPr/>
          </p:nvSpPr>
          <p:spPr>
            <a:xfrm>
              <a:off x="979074" y="5863468"/>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73" name="Freeform 30"/>
            <p:cNvSpPr/>
            <p:nvPr/>
          </p:nvSpPr>
          <p:spPr>
            <a:xfrm>
              <a:off x="494326" y="4365159"/>
              <a:ext cx="551809"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74" name="Freeform 31"/>
            <p:cNvSpPr/>
            <p:nvPr/>
          </p:nvSpPr>
          <p:spPr>
            <a:xfrm>
              <a:off x="444311" y="1289984"/>
              <a:ext cx="170726" cy="3027276"/>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75" name="Freeform 32"/>
            <p:cNvSpPr/>
            <p:nvPr/>
          </p:nvSpPr>
          <p:spPr>
            <a:xfrm>
              <a:off x="1084453" y="6572387"/>
              <a:ext cx="134122" cy="281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76" name="Freeform 33"/>
            <p:cNvSpPr/>
            <p:nvPr/>
          </p:nvSpPr>
          <p:spPr>
            <a:xfrm>
              <a:off x="475166" y="4108415"/>
              <a:ext cx="82391"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77" name="Freeform 34"/>
            <p:cNvSpPr/>
            <p:nvPr/>
          </p:nvSpPr>
          <p:spPr>
            <a:xfrm>
              <a:off x="946501" y="3146585"/>
              <a:ext cx="1410176"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78" name="Freeform 35"/>
            <p:cNvSpPr/>
            <p:nvPr/>
          </p:nvSpPr>
          <p:spPr>
            <a:xfrm>
              <a:off x="1046133" y="6601127"/>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79" name="Freeform 36"/>
            <p:cNvSpPr/>
            <p:nvPr/>
          </p:nvSpPr>
          <p:spPr>
            <a:xfrm>
              <a:off x="946501" y="5897956"/>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80" name="Freeform 37"/>
            <p:cNvSpPr/>
            <p:nvPr/>
          </p:nvSpPr>
          <p:spPr>
            <a:xfrm>
              <a:off x="946502" y="5773416"/>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81" name="Freeform 38"/>
            <p:cNvSpPr/>
            <p:nvPr/>
          </p:nvSpPr>
          <p:spPr>
            <a:xfrm>
              <a:off x="979074" y="6323308"/>
              <a:ext cx="210762"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083" name="Rectangle 104"/>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084" name="Freeform 11"/>
          <p:cNvSpPr/>
          <p:nvPr/>
        </p:nvSpPr>
        <p:spPr>
          <a:xfrm flipV="1">
            <a:off x="-4190" y="71437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085" name="Rectangle 108"/>
          <p:cNvSpPr/>
          <p:nvPr/>
        </p:nvSpPr>
        <p:spPr>
          <a:xfrm>
            <a:off x="0" y="0"/>
            <a:ext cx="12192000" cy="6858000"/>
          </a:xfrm>
          <a:prstGeom prst="rect">
            <a:avLst/>
          </a:prstGeom>
          <a:solidFill>
            <a:srgbClr val="78544E"/>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086" name="Rectangle 110"/>
          <p:cNvSpPr/>
          <p:nvPr/>
        </p:nvSpPr>
        <p:spPr>
          <a:xfrm>
            <a:off x="477010" y="480060"/>
            <a:ext cx="11237980" cy="5897880"/>
          </a:xfrm>
          <a:prstGeom prst="rect">
            <a:avLst/>
          </a:prstGeom>
          <a:solidFill>
            <a:srgbClr val="FFFFF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1087" name="Screenshot 2021-08-17 at 6.38.25 PM.png" descr="Screenshot 2021-08-17 at 6.38.25 PM.png"/>
          <p:cNvPicPr>
            <a:picLocks noChangeAspect="1"/>
          </p:cNvPicPr>
          <p:nvPr/>
        </p:nvPicPr>
        <p:blipFill>
          <a:blip r:embed="rId2">
            <a:extLst/>
          </a:blip>
          <a:stretch>
            <a:fillRect/>
          </a:stretch>
        </p:blipFill>
        <p:spPr>
          <a:xfrm>
            <a:off x="1377697" y="480059"/>
            <a:ext cx="9436607" cy="589788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C5DEE5"/>
            </a:gs>
          </a:gsLst>
          <a:path path="circle">
            <a:fillToRect l="50000" t="50000" r="50000" b="50000"/>
          </a:path>
        </a:gradFill>
      </p:bgPr>
    </p:bg>
    <p:spTree>
      <p:nvGrpSpPr>
        <p:cNvPr id="1" name=""/>
        <p:cNvGrpSpPr/>
        <p:nvPr/>
      </p:nvGrpSpPr>
      <p:grpSpPr>
        <a:xfrm>
          <a:off x="0" y="0"/>
          <a:ext cx="0" cy="0"/>
          <a:chOff x="0" y="0"/>
          <a:chExt cx="0" cy="0"/>
        </a:xfrm>
      </p:grpSpPr>
      <p:sp>
        <p:nvSpPr>
          <p:cNvPr id="523" name="Title 1"/>
          <p:cNvSpPr txBox="1"/>
          <p:nvPr>
            <p:ph type="ctrTitle"/>
          </p:nvPr>
        </p:nvSpPr>
        <p:spPr>
          <a:xfrm>
            <a:off x="1304101" y="1318591"/>
            <a:ext cx="5800933" cy="4220822"/>
          </a:xfrm>
          <a:prstGeom prst="rect">
            <a:avLst/>
          </a:prstGeom>
        </p:spPr>
        <p:txBody>
          <a:bodyPr anchor="ctr"/>
          <a:lstStyle>
            <a:lvl1pPr algn="r">
              <a:defRPr sz="6600">
                <a:solidFill>
                  <a:srgbClr val="223E4F"/>
                </a:solidFill>
              </a:defRPr>
            </a:lvl1pPr>
          </a:lstStyle>
          <a:p>
            <a:pPr/>
            <a:r>
              <a:t>Introduction</a:t>
            </a:r>
          </a:p>
        </p:txBody>
      </p:sp>
      <p:sp>
        <p:nvSpPr>
          <p:cNvPr id="524" name="Subtitle 2"/>
          <p:cNvSpPr txBox="1"/>
          <p:nvPr>
            <p:ph type="subTitle" sz="quarter" idx="1"/>
          </p:nvPr>
        </p:nvSpPr>
        <p:spPr>
          <a:xfrm>
            <a:off x="7855046" y="1871831"/>
            <a:ext cx="3084571" cy="3199808"/>
          </a:xfrm>
          <a:prstGeom prst="rect">
            <a:avLst/>
          </a:prstGeom>
        </p:spPr>
        <p:txBody>
          <a:bodyPr anchor="ctr"/>
          <a:lstStyle>
            <a:lvl1pPr defTabSz="448055">
              <a:lnSpc>
                <a:spcPct val="90000"/>
              </a:lnSpc>
              <a:spcBef>
                <a:spcPts val="900"/>
              </a:spcBef>
              <a:defRPr sz="1200">
                <a:solidFill>
                  <a:srgbClr val="223E4F"/>
                </a:solidFill>
              </a:defRPr>
            </a:lvl1pPr>
          </a:lstStyle>
          <a:p>
            <a:pPr/>
            <a:r>
              <a:t>OnePharma is India’s leading consumer health platform. The main objective of this project is for a pharmaceutical company to automate the logic of forming a schedule for their medical representatives to meet the targeted doctors to explain their medicines and its nature for prescription. Based on the response from doctors, the medicine demand will be determined. This should be fed into the system to determine the medicine supply detail to its Pharmacists. The application developed will target this requirement</a:t>
            </a:r>
          </a:p>
        </p:txBody>
      </p:sp>
      <p:sp>
        <p:nvSpPr>
          <p:cNvPr id="525" name="Rectangle 11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526" name="Straight Connector 118"/>
          <p:cNvSpPr/>
          <p:nvPr/>
        </p:nvSpPr>
        <p:spPr>
          <a:xfrm>
            <a:off x="7537194" y="1871831"/>
            <a:ext cx="2" cy="3200402"/>
          </a:xfrm>
          <a:prstGeom prst="line">
            <a:avLst/>
          </a:prstGeom>
          <a:ln w="15875" cap="rnd">
            <a:solidFill>
              <a:schemeClr val="accent5"/>
            </a:solidFill>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000"/>
                                  </p:stCondLst>
                                  <p:iterate type="el" backwards="0">
                                    <p:tmAbs val="0"/>
                                  </p:iterate>
                                  <p:childTnLst>
                                    <p:set>
                                      <p:cBhvr>
                                        <p:cTn id="6" fill="hold"/>
                                        <p:tgtEl>
                                          <p:spTgt spid="524">
                                            <p:bg/>
                                          </p:spTgt>
                                        </p:tgtEl>
                                        <p:attrNameLst>
                                          <p:attrName>style.visibility</p:attrName>
                                        </p:attrNameLst>
                                      </p:cBhvr>
                                      <p:to>
                                        <p:strVal val="visible"/>
                                      </p:to>
                                    </p:set>
                                    <p:animEffect filter="fade" transition="in">
                                      <p:cBhvr>
                                        <p:cTn id="7" dur="400"/>
                                        <p:tgtEl>
                                          <p:spTgt spid="524">
                                            <p:bg/>
                                          </p:spTgt>
                                        </p:tgtEl>
                                      </p:cBhvr>
                                    </p:animEffect>
                                  </p:childTnLst>
                                </p:cTn>
                              </p:par>
                              <p:par>
                                <p:cTn id="8" presetClass="entr" nodeType="withEffect" presetSubtype="0" presetID="10" grpId="1" fill="hold">
                                  <p:stCondLst>
                                    <p:cond delay="2000"/>
                                  </p:stCondLst>
                                  <p:iterate type="el" backwards="0">
                                    <p:tmAbs val="0"/>
                                  </p:iterate>
                                  <p:childTnLst>
                                    <p:set>
                                      <p:cBhvr>
                                        <p:cTn id="9" fill="hold"/>
                                        <p:tgtEl>
                                          <p:spTgt spid="524">
                                            <p:txEl>
                                              <p:pRg st="0" end="0"/>
                                            </p:txEl>
                                          </p:spTgt>
                                        </p:tgtEl>
                                        <p:attrNameLst>
                                          <p:attrName>style.visibility</p:attrName>
                                        </p:attrNameLst>
                                      </p:cBhvr>
                                      <p:to>
                                        <p:strVal val="visible"/>
                                      </p:to>
                                    </p:set>
                                    <p:animEffect filter="fade" transition="in">
                                      <p:cBhvr>
                                        <p:cTn id="10" dur="400"/>
                                        <p:tgtEl>
                                          <p:spTgt spid="524">
                                            <p:txEl>
                                              <p:pRg st="0" end="0"/>
                                            </p:txEl>
                                          </p:spTgt>
                                        </p:tgtEl>
                                      </p:cBhvr>
                                    </p:animEffect>
                                  </p:childTnLst>
                                </p:cTn>
                              </p:par>
                            </p:childTnLst>
                          </p:cTn>
                        </p:par>
                        <p:par>
                          <p:cTn id="11" fill="hold">
                            <p:stCondLst>
                              <p:cond delay="2400"/>
                            </p:stCondLst>
                            <p:childTnLst>
                              <p:par>
                                <p:cTn id="12" presetClass="entr" nodeType="afterEffect" presetID="10" grpId="2" fill="hold">
                                  <p:stCondLst>
                                    <p:cond delay="500"/>
                                  </p:stCondLst>
                                  <p:iterate type="el" backwards="0">
                                    <p:tmAbs val="0"/>
                                  </p:iterate>
                                  <p:childTnLst>
                                    <p:set>
                                      <p:cBhvr>
                                        <p:cTn id="13" fill="hold"/>
                                        <p:tgtEl>
                                          <p:spTgt spid="523"/>
                                        </p:tgtEl>
                                        <p:attrNameLst>
                                          <p:attrName>style.visibility</p:attrName>
                                        </p:attrNameLst>
                                      </p:cBhvr>
                                      <p:to>
                                        <p:strVal val="visible"/>
                                      </p:to>
                                    </p:set>
                                    <p:animEffect filter="fade" transition="in">
                                      <p:cBhvr>
                                        <p:cTn id="14" dur="4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24" grpId="1"/>
      <p:bldP build="whole" bldLvl="1" animBg="1" rev="0" advAuto="0" spid="523" grpId="2"/>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101" name="Group 79"/>
          <p:cNvGrpSpPr/>
          <p:nvPr/>
        </p:nvGrpSpPr>
        <p:grpSpPr>
          <a:xfrm>
            <a:off x="7" y="228599"/>
            <a:ext cx="2851528" cy="6638629"/>
            <a:chOff x="-1" y="0"/>
            <a:chExt cx="2851526" cy="6638627"/>
          </a:xfrm>
        </p:grpSpPr>
        <p:sp>
          <p:nvSpPr>
            <p:cNvPr id="1089"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0"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1"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2"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3"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4"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5"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6"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7"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8"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099"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00"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114" name="Group 93"/>
          <p:cNvGrpSpPr/>
          <p:nvPr/>
        </p:nvGrpSpPr>
        <p:grpSpPr>
          <a:xfrm>
            <a:off x="27221" y="155"/>
            <a:ext cx="2356680" cy="6853100"/>
            <a:chOff x="-1" y="0"/>
            <a:chExt cx="2356678" cy="6853098"/>
          </a:xfrm>
        </p:grpSpPr>
        <p:sp>
          <p:nvSpPr>
            <p:cNvPr id="1102"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03"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04"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05"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06"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07"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08"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09"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10"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11"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12"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13"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115" name="Rectangle 107"/>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116"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117" name="Rectangle 113"/>
          <p:cNvSpPr/>
          <p:nvPr/>
        </p:nvSpPr>
        <p:spPr>
          <a:xfrm>
            <a:off x="-1" y="0"/>
            <a:ext cx="4639734" cy="6858000"/>
          </a:xfrm>
          <a:prstGeom prst="rect">
            <a:avLst/>
          </a:prstGeom>
          <a:solidFill>
            <a:srgbClr val="523C44">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118" name="Code Commit"/>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Code Commit</a:t>
            </a:r>
          </a:p>
        </p:txBody>
      </p:sp>
      <p:sp>
        <p:nvSpPr>
          <p:cNvPr id="1119"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120" name="Screenshot 2021-08-16 at 12.56.18 PM.png" descr="Screenshot 2021-08-16 at 12.56.18 PM.png"/>
          <p:cNvPicPr>
            <a:picLocks noChangeAspect="1"/>
          </p:cNvPicPr>
          <p:nvPr/>
        </p:nvPicPr>
        <p:blipFill>
          <a:blip r:embed="rId2">
            <a:extLst/>
          </a:blip>
          <a:stretch>
            <a:fillRect/>
          </a:stretch>
        </p:blipFill>
        <p:spPr>
          <a:xfrm>
            <a:off x="4690795" y="402856"/>
            <a:ext cx="7408241" cy="463015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134" name="Group 82"/>
          <p:cNvGrpSpPr/>
          <p:nvPr/>
        </p:nvGrpSpPr>
        <p:grpSpPr>
          <a:xfrm>
            <a:off x="7" y="228599"/>
            <a:ext cx="2851528" cy="6638629"/>
            <a:chOff x="-1" y="0"/>
            <a:chExt cx="2851526" cy="6638627"/>
          </a:xfrm>
        </p:grpSpPr>
        <p:sp>
          <p:nvSpPr>
            <p:cNvPr id="1122"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23"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24"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25"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26"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27"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28"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29"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30"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31"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32"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33"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147" name="Group 96"/>
          <p:cNvGrpSpPr/>
          <p:nvPr/>
        </p:nvGrpSpPr>
        <p:grpSpPr>
          <a:xfrm>
            <a:off x="27221" y="155"/>
            <a:ext cx="2356680" cy="6853100"/>
            <a:chOff x="-1" y="0"/>
            <a:chExt cx="2356678" cy="6853098"/>
          </a:xfrm>
        </p:grpSpPr>
        <p:sp>
          <p:nvSpPr>
            <p:cNvPr id="1135"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36"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37"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38"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39"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40"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41"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42"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43"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44"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45"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46"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148" name="Rectangle 110"/>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149"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150" name="Rectangle 116"/>
          <p:cNvSpPr/>
          <p:nvPr/>
        </p:nvSpPr>
        <p:spPr>
          <a:xfrm>
            <a:off x="-1" y="0"/>
            <a:ext cx="4639734" cy="6858000"/>
          </a:xfrm>
          <a:prstGeom prst="rect">
            <a:avLst/>
          </a:prstGeom>
          <a:solidFill>
            <a:srgbClr val="3A4B51">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151" name="ECR"/>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ECR</a:t>
            </a:r>
          </a:p>
        </p:txBody>
      </p:sp>
      <p:sp>
        <p:nvSpPr>
          <p:cNvPr id="1152"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153" name="Screenshot 2021-08-15 at 11.55.33 AM.png" descr="Screenshot 2021-08-15 at 11.55.33 AM.png"/>
          <p:cNvPicPr>
            <a:picLocks noChangeAspect="1"/>
          </p:cNvPicPr>
          <p:nvPr/>
        </p:nvPicPr>
        <p:blipFill>
          <a:blip r:embed="rId2">
            <a:extLst/>
          </a:blip>
          <a:stretch>
            <a:fillRect/>
          </a:stretch>
        </p:blipFill>
        <p:spPr>
          <a:xfrm>
            <a:off x="4690795" y="402856"/>
            <a:ext cx="7408241" cy="463015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C5DEE5"/>
            </a:gs>
          </a:gsLst>
          <a:path path="circle">
            <a:fillToRect l="50000" t="50000" r="50000" b="50000"/>
          </a:path>
        </a:gradFill>
      </p:bgPr>
    </p:bg>
    <p:spTree>
      <p:nvGrpSpPr>
        <p:cNvPr id="1" name=""/>
        <p:cNvGrpSpPr/>
        <p:nvPr/>
      </p:nvGrpSpPr>
      <p:grpSpPr>
        <a:xfrm>
          <a:off x="0" y="0"/>
          <a:ext cx="0" cy="0"/>
          <a:chOff x="0" y="0"/>
          <a:chExt cx="0" cy="0"/>
        </a:xfrm>
      </p:grpSpPr>
      <p:grpSp>
        <p:nvGrpSpPr>
          <p:cNvPr id="1167" name="Group 84"/>
          <p:cNvGrpSpPr/>
          <p:nvPr/>
        </p:nvGrpSpPr>
        <p:grpSpPr>
          <a:xfrm>
            <a:off x="7" y="228599"/>
            <a:ext cx="2851528" cy="6638629"/>
            <a:chOff x="-1" y="0"/>
            <a:chExt cx="2851526" cy="6638627"/>
          </a:xfrm>
        </p:grpSpPr>
        <p:sp>
          <p:nvSpPr>
            <p:cNvPr id="1155"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56"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57"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58"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59"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60"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61"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62"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63"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64"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65"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66"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180" name="Group 98"/>
          <p:cNvGrpSpPr/>
          <p:nvPr/>
        </p:nvGrpSpPr>
        <p:grpSpPr>
          <a:xfrm>
            <a:off x="27221" y="-787"/>
            <a:ext cx="2356680" cy="6854043"/>
            <a:chOff x="-1" y="0"/>
            <a:chExt cx="2356678" cy="6854041"/>
          </a:xfrm>
        </p:grpSpPr>
        <p:sp>
          <p:nvSpPr>
            <p:cNvPr id="1168" name="Freeform 27"/>
            <p:cNvSpPr/>
            <p:nvPr/>
          </p:nvSpPr>
          <p:spPr>
            <a:xfrm>
              <a:off x="-2" y="0"/>
              <a:ext cx="494330" cy="4401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69" name="Freeform 28"/>
            <p:cNvSpPr/>
            <p:nvPr/>
          </p:nvSpPr>
          <p:spPr>
            <a:xfrm>
              <a:off x="523067" y="4317258"/>
              <a:ext cx="423438" cy="15807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70" name="Freeform 29"/>
            <p:cNvSpPr/>
            <p:nvPr/>
          </p:nvSpPr>
          <p:spPr>
            <a:xfrm>
              <a:off x="979074" y="5863468"/>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71" name="Freeform 30"/>
            <p:cNvSpPr/>
            <p:nvPr/>
          </p:nvSpPr>
          <p:spPr>
            <a:xfrm>
              <a:off x="494326" y="4365159"/>
              <a:ext cx="551809" cy="2235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72" name="Freeform 31"/>
            <p:cNvSpPr/>
            <p:nvPr/>
          </p:nvSpPr>
          <p:spPr>
            <a:xfrm>
              <a:off x="444311" y="1289984"/>
              <a:ext cx="170726" cy="3027276"/>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73" name="Freeform 32"/>
            <p:cNvSpPr/>
            <p:nvPr/>
          </p:nvSpPr>
          <p:spPr>
            <a:xfrm>
              <a:off x="1084453" y="6572387"/>
              <a:ext cx="134122" cy="2816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74" name="Freeform 33"/>
            <p:cNvSpPr/>
            <p:nvPr/>
          </p:nvSpPr>
          <p:spPr>
            <a:xfrm>
              <a:off x="475166" y="4108415"/>
              <a:ext cx="82391" cy="51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75" name="Freeform 34"/>
            <p:cNvSpPr/>
            <p:nvPr/>
          </p:nvSpPr>
          <p:spPr>
            <a:xfrm>
              <a:off x="946501" y="3146585"/>
              <a:ext cx="1410176" cy="2716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76" name="Freeform 35"/>
            <p:cNvSpPr/>
            <p:nvPr/>
          </p:nvSpPr>
          <p:spPr>
            <a:xfrm>
              <a:off x="1046133" y="6601127"/>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77" name="Freeform 36"/>
            <p:cNvSpPr/>
            <p:nvPr/>
          </p:nvSpPr>
          <p:spPr>
            <a:xfrm>
              <a:off x="946501" y="5897956"/>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78" name="Freeform 37"/>
            <p:cNvSpPr/>
            <p:nvPr/>
          </p:nvSpPr>
          <p:spPr>
            <a:xfrm>
              <a:off x="946502" y="5773416"/>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79" name="Freeform 38"/>
            <p:cNvSpPr/>
            <p:nvPr/>
          </p:nvSpPr>
          <p:spPr>
            <a:xfrm>
              <a:off x="979074" y="6323308"/>
              <a:ext cx="210762" cy="530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181" name="Rectangle 112"/>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182" name="Freeform 11"/>
          <p:cNvSpPr/>
          <p:nvPr/>
        </p:nvSpPr>
        <p:spPr>
          <a:xfrm flipV="1">
            <a:off x="-4190" y="71437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183" name="Rectangle 116"/>
          <p:cNvSpPr/>
          <p:nvPr/>
        </p:nvSpPr>
        <p:spPr>
          <a:xfrm>
            <a:off x="0" y="0"/>
            <a:ext cx="12192000" cy="6858000"/>
          </a:xfrm>
          <a:prstGeom prst="rect">
            <a:avLst/>
          </a:prstGeom>
          <a:solidFill>
            <a:srgbClr val="51513D"/>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184" name="Rectangle 118"/>
          <p:cNvSpPr/>
          <p:nvPr/>
        </p:nvSpPr>
        <p:spPr>
          <a:xfrm>
            <a:off x="477010" y="480060"/>
            <a:ext cx="11237980" cy="5897880"/>
          </a:xfrm>
          <a:prstGeom prst="rect">
            <a:avLst/>
          </a:prstGeom>
          <a:solidFill>
            <a:srgbClr val="FFFFF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1185" name="Screenshot 2021-08-15 at 12.42.05 PM.png" descr="Screenshot 2021-08-15 at 12.42.05 PM.png"/>
          <p:cNvPicPr>
            <a:picLocks noChangeAspect="1"/>
          </p:cNvPicPr>
          <p:nvPr/>
        </p:nvPicPr>
        <p:blipFill>
          <a:blip r:embed="rId2">
            <a:extLst/>
          </a:blip>
          <a:stretch>
            <a:fillRect/>
          </a:stretch>
        </p:blipFill>
        <p:spPr>
          <a:xfrm>
            <a:off x="1377697" y="480059"/>
            <a:ext cx="9436607" cy="5897882"/>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199" name="Group 87"/>
          <p:cNvGrpSpPr/>
          <p:nvPr/>
        </p:nvGrpSpPr>
        <p:grpSpPr>
          <a:xfrm>
            <a:off x="7" y="228599"/>
            <a:ext cx="2851528" cy="6638629"/>
            <a:chOff x="-1" y="0"/>
            <a:chExt cx="2851526" cy="6638627"/>
          </a:xfrm>
        </p:grpSpPr>
        <p:sp>
          <p:nvSpPr>
            <p:cNvPr id="1187"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88"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89"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90"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91"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92"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93"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94"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95"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96"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97"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198"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212" name="Group 101"/>
          <p:cNvGrpSpPr/>
          <p:nvPr/>
        </p:nvGrpSpPr>
        <p:grpSpPr>
          <a:xfrm>
            <a:off x="27221" y="155"/>
            <a:ext cx="2356680" cy="6853100"/>
            <a:chOff x="-1" y="0"/>
            <a:chExt cx="2356678" cy="6853098"/>
          </a:xfrm>
        </p:grpSpPr>
        <p:sp>
          <p:nvSpPr>
            <p:cNvPr id="1200"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01"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02"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03"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04"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05"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06"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07"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08"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09"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10"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11"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213" name="Rectangle 115"/>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214"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215" name="Rectangle 121"/>
          <p:cNvSpPr/>
          <p:nvPr/>
        </p:nvSpPr>
        <p:spPr>
          <a:xfrm>
            <a:off x="-1" y="0"/>
            <a:ext cx="4639734" cy="6858000"/>
          </a:xfrm>
          <a:prstGeom prst="rect">
            <a:avLst/>
          </a:prstGeom>
          <a:solidFill>
            <a:srgbClr val="514058">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216" name="Cluster"/>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Cluster</a:t>
            </a:r>
          </a:p>
        </p:txBody>
      </p:sp>
      <p:sp>
        <p:nvSpPr>
          <p:cNvPr id="1217"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218" name="Screenshot 2021-08-16 at 2.33.55 PM.png" descr="Screenshot 2021-08-16 at 2.33.55 PM.png"/>
          <p:cNvPicPr>
            <a:picLocks noChangeAspect="1"/>
          </p:cNvPicPr>
          <p:nvPr/>
        </p:nvPicPr>
        <p:blipFill>
          <a:blip r:embed="rId2">
            <a:extLst/>
          </a:blip>
          <a:stretch>
            <a:fillRect/>
          </a:stretch>
        </p:blipFill>
        <p:spPr>
          <a:xfrm>
            <a:off x="4690795" y="402856"/>
            <a:ext cx="7408241" cy="463015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232" name="Group 90"/>
          <p:cNvGrpSpPr/>
          <p:nvPr/>
        </p:nvGrpSpPr>
        <p:grpSpPr>
          <a:xfrm>
            <a:off x="7" y="228599"/>
            <a:ext cx="2851528" cy="6638629"/>
            <a:chOff x="-1" y="0"/>
            <a:chExt cx="2851526" cy="6638627"/>
          </a:xfrm>
        </p:grpSpPr>
        <p:sp>
          <p:nvSpPr>
            <p:cNvPr id="1220"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21"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22"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23"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24"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25"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26"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27"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28"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29"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30"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31"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245" name="Group 104"/>
          <p:cNvGrpSpPr/>
          <p:nvPr/>
        </p:nvGrpSpPr>
        <p:grpSpPr>
          <a:xfrm>
            <a:off x="27221" y="155"/>
            <a:ext cx="2356680" cy="6853100"/>
            <a:chOff x="-1" y="0"/>
            <a:chExt cx="2356678" cy="6853098"/>
          </a:xfrm>
        </p:grpSpPr>
        <p:sp>
          <p:nvSpPr>
            <p:cNvPr id="1233"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34"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35"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36"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37"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38"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39"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40"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41"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42"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43"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44"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246" name="Rectangle 118"/>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247"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248" name="Rectangle 124"/>
          <p:cNvSpPr/>
          <p:nvPr/>
        </p:nvSpPr>
        <p:spPr>
          <a:xfrm>
            <a:off x="-1" y="0"/>
            <a:ext cx="4639734" cy="6858000"/>
          </a:xfrm>
          <a:prstGeom prst="rect">
            <a:avLst/>
          </a:prstGeom>
          <a:solidFill>
            <a:srgbClr val="627847">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249" name="PipeLine"/>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PipeLine</a:t>
            </a:r>
          </a:p>
        </p:txBody>
      </p:sp>
      <p:sp>
        <p:nvSpPr>
          <p:cNvPr id="1250"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251" name="Screenshot 2021-08-16 at 12.21.42 PM.png" descr="Screenshot 2021-08-16 at 12.21.42 PM.png"/>
          <p:cNvPicPr>
            <a:picLocks noChangeAspect="1"/>
          </p:cNvPicPr>
          <p:nvPr/>
        </p:nvPicPr>
        <p:blipFill>
          <a:blip r:embed="rId2">
            <a:extLst/>
          </a:blip>
          <a:stretch>
            <a:fillRect/>
          </a:stretch>
        </p:blipFill>
        <p:spPr>
          <a:xfrm>
            <a:off x="4690795" y="402856"/>
            <a:ext cx="7408241" cy="463015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265" name="Group 93"/>
          <p:cNvGrpSpPr/>
          <p:nvPr/>
        </p:nvGrpSpPr>
        <p:grpSpPr>
          <a:xfrm>
            <a:off x="7" y="228599"/>
            <a:ext cx="2851528" cy="6638629"/>
            <a:chOff x="-1" y="0"/>
            <a:chExt cx="2851526" cy="6638627"/>
          </a:xfrm>
        </p:grpSpPr>
        <p:sp>
          <p:nvSpPr>
            <p:cNvPr id="1253"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54"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55"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56"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57"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58"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59"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60"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61"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62"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63"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64"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278" name="Group 107"/>
          <p:cNvGrpSpPr/>
          <p:nvPr/>
        </p:nvGrpSpPr>
        <p:grpSpPr>
          <a:xfrm>
            <a:off x="27221" y="155"/>
            <a:ext cx="2356680" cy="6853100"/>
            <a:chOff x="-1" y="0"/>
            <a:chExt cx="2356678" cy="6853098"/>
          </a:xfrm>
        </p:grpSpPr>
        <p:sp>
          <p:nvSpPr>
            <p:cNvPr id="1266"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67"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68"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69"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70"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71"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72"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73"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74"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75"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76"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77"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279" name="Rectangle 121"/>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280"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281" name="Rectangle 127"/>
          <p:cNvSpPr/>
          <p:nvPr/>
        </p:nvSpPr>
        <p:spPr>
          <a:xfrm>
            <a:off x="-1" y="0"/>
            <a:ext cx="4639734" cy="6858000"/>
          </a:xfrm>
          <a:prstGeom prst="rect">
            <a:avLst/>
          </a:prstGeom>
          <a:solidFill>
            <a:srgbClr val="4E4C39">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282" name="ECS"/>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ECS</a:t>
            </a:r>
          </a:p>
        </p:txBody>
      </p:sp>
      <p:sp>
        <p:nvSpPr>
          <p:cNvPr id="1283"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284" name="Screenshot 2021-08-15 at 4.28.41 AM.png" descr="Screenshot 2021-08-15 at 4.28.41 AM.png"/>
          <p:cNvPicPr>
            <a:picLocks noChangeAspect="1"/>
          </p:cNvPicPr>
          <p:nvPr/>
        </p:nvPicPr>
        <p:blipFill>
          <a:blip r:embed="rId2">
            <a:extLst/>
          </a:blip>
          <a:stretch>
            <a:fillRect/>
          </a:stretch>
        </p:blipFill>
        <p:spPr>
          <a:xfrm>
            <a:off x="4690795" y="384228"/>
            <a:ext cx="7423289" cy="463955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298" name="Group 7"/>
          <p:cNvGrpSpPr/>
          <p:nvPr/>
        </p:nvGrpSpPr>
        <p:grpSpPr>
          <a:xfrm>
            <a:off x="7" y="228599"/>
            <a:ext cx="2851528" cy="6638629"/>
            <a:chOff x="-1" y="0"/>
            <a:chExt cx="2851526" cy="6638627"/>
          </a:xfrm>
        </p:grpSpPr>
        <p:sp>
          <p:nvSpPr>
            <p:cNvPr id="1286"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87"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88"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89"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90"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91"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92"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93"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94"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95"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96"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297"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311" name="Group 21"/>
          <p:cNvGrpSpPr/>
          <p:nvPr/>
        </p:nvGrpSpPr>
        <p:grpSpPr>
          <a:xfrm>
            <a:off x="27221" y="155"/>
            <a:ext cx="2356680" cy="6853100"/>
            <a:chOff x="-1" y="0"/>
            <a:chExt cx="2356678" cy="6853098"/>
          </a:xfrm>
        </p:grpSpPr>
        <p:sp>
          <p:nvSpPr>
            <p:cNvPr id="1299"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0"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1"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2"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3"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4"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5"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6"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7"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8"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09"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10"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312" name="Rectangle 35"/>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313"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314" name="Rectangle 41"/>
          <p:cNvSpPr/>
          <p:nvPr/>
        </p:nvSpPr>
        <p:spPr>
          <a:xfrm>
            <a:off x="-1" y="0"/>
            <a:ext cx="4639734" cy="6858000"/>
          </a:xfrm>
          <a:prstGeom prst="rect">
            <a:avLst/>
          </a:prstGeom>
          <a:solidFill>
            <a:srgbClr val="4D4D39">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315" name="Title 1"/>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Medicine Stock Microservice Deployment</a:t>
            </a:r>
          </a:p>
        </p:txBody>
      </p:sp>
      <p:sp>
        <p:nvSpPr>
          <p:cNvPr id="1316"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317" name="Screenshot 2021-08-16 at 6.49.44 PM.png" descr="Screenshot 2021-08-16 at 6.49.44 PM.png"/>
          <p:cNvPicPr>
            <a:picLocks noChangeAspect="1"/>
          </p:cNvPicPr>
          <p:nvPr/>
        </p:nvPicPr>
        <p:blipFill>
          <a:blip r:embed="rId2">
            <a:extLst/>
          </a:blip>
          <a:stretch>
            <a:fillRect/>
          </a:stretch>
        </p:blipFill>
        <p:spPr>
          <a:xfrm>
            <a:off x="4690795" y="381003"/>
            <a:ext cx="7443204" cy="4652006"/>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C5DEE5"/>
            </a:gs>
          </a:gsLst>
          <a:path path="circle">
            <a:fillToRect l="50000" t="50000" r="50000" b="50000"/>
          </a:path>
        </a:gradFill>
      </p:bgPr>
    </p:bg>
    <p:spTree>
      <p:nvGrpSpPr>
        <p:cNvPr id="1" name=""/>
        <p:cNvGrpSpPr/>
        <p:nvPr/>
      </p:nvGrpSpPr>
      <p:grpSpPr>
        <a:xfrm>
          <a:off x="0" y="0"/>
          <a:ext cx="0" cy="0"/>
          <a:chOff x="0" y="0"/>
          <a:chExt cx="0" cy="0"/>
        </a:xfrm>
      </p:grpSpPr>
      <p:sp>
        <p:nvSpPr>
          <p:cNvPr id="1319" name="Rectangle 6"/>
          <p:cNvSpPr/>
          <p:nvPr/>
        </p:nvSpPr>
        <p:spPr>
          <a:xfrm>
            <a:off x="0" y="0"/>
            <a:ext cx="12192000" cy="6858000"/>
          </a:xfrm>
          <a:prstGeom prst="rect">
            <a:avLst/>
          </a:prstGeom>
          <a:solidFill>
            <a:srgbClr val="483B4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320" name="Rectangle 8"/>
          <p:cNvSpPr/>
          <p:nvPr/>
        </p:nvSpPr>
        <p:spPr>
          <a:xfrm>
            <a:off x="477010" y="480060"/>
            <a:ext cx="11237980" cy="5897880"/>
          </a:xfrm>
          <a:prstGeom prst="rect">
            <a:avLst/>
          </a:prstGeom>
          <a:solidFill>
            <a:srgbClr val="FFFFF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1321" name="Screenshot 2021-08-16 at 1.45.25 AM.png" descr="Screenshot 2021-08-16 at 1.45.25 AM.png"/>
          <p:cNvPicPr>
            <a:picLocks noChangeAspect="1"/>
          </p:cNvPicPr>
          <p:nvPr/>
        </p:nvPicPr>
        <p:blipFill>
          <a:blip r:embed="rId2">
            <a:extLst/>
          </a:blip>
          <a:stretch>
            <a:fillRect/>
          </a:stretch>
        </p:blipFill>
        <p:spPr>
          <a:xfrm>
            <a:off x="1377697" y="480059"/>
            <a:ext cx="9436607" cy="589788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3" name="Rectangle 104"/>
          <p:cNvSpPr/>
          <p:nvPr/>
        </p:nvSpPr>
        <p:spPr>
          <a:xfrm>
            <a:off x="0" y="-787"/>
            <a:ext cx="4619543" cy="6854040"/>
          </a:xfrm>
          <a:prstGeom prst="rect">
            <a:avLst/>
          </a:prstGeom>
          <a:solidFill>
            <a:srgbClr val="404040"/>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324" name="Public Ip Address: 3.138.190.159"/>
          <p:cNvSpPr txBox="1"/>
          <p:nvPr/>
        </p:nvSpPr>
        <p:spPr>
          <a:xfrm>
            <a:off x="694944" y="2133600"/>
            <a:ext cx="3558839" cy="3759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marL="342900" indent="-342900">
              <a:spcBef>
                <a:spcPts val="1000"/>
              </a:spcBef>
              <a:buClr>
                <a:srgbClr val="FFA816"/>
              </a:buClr>
              <a:buSzPct val="80000"/>
              <a:buFont typeface="Century Gothic"/>
              <a:buChar char="´"/>
              <a:defRPr>
                <a:solidFill>
                  <a:srgbClr val="FFFFFF"/>
                </a:solidFill>
                <a:latin typeface="Century Gothic"/>
                <a:ea typeface="Century Gothic"/>
                <a:cs typeface="Century Gothic"/>
                <a:sym typeface="Century Gothic"/>
              </a:defRPr>
            </a:lvl1pPr>
          </a:lstStyle>
          <a:p>
            <a:pPr/>
            <a:r>
              <a:t>Public Ip Address: 3.138.190.159</a:t>
            </a:r>
          </a:p>
        </p:txBody>
      </p:sp>
      <p:pic>
        <p:nvPicPr>
          <p:cNvPr id="1325" name="Screenshot 2021-08-16 at 1.50.19 AM.png" descr="Screenshot 2021-08-16 at 1.50.19 AM.png"/>
          <p:cNvPicPr>
            <a:picLocks noChangeAspect="1"/>
          </p:cNvPicPr>
          <p:nvPr/>
        </p:nvPicPr>
        <p:blipFill>
          <a:blip r:embed="rId2">
            <a:extLst/>
          </a:blip>
          <a:srcRect l="0" t="0" r="30987" b="0"/>
          <a:stretch>
            <a:fillRect/>
          </a:stretch>
        </p:blipFill>
        <p:spPr>
          <a:xfrm>
            <a:off x="4619541" y="8"/>
            <a:ext cx="7572460" cy="6857992"/>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339" name="Group 110"/>
          <p:cNvGrpSpPr/>
          <p:nvPr/>
        </p:nvGrpSpPr>
        <p:grpSpPr>
          <a:xfrm>
            <a:off x="7" y="228599"/>
            <a:ext cx="2851528" cy="6638629"/>
            <a:chOff x="-1" y="0"/>
            <a:chExt cx="2851526" cy="6638627"/>
          </a:xfrm>
        </p:grpSpPr>
        <p:sp>
          <p:nvSpPr>
            <p:cNvPr id="1327"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28"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29"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30"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31"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32"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33"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34"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35"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36"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37"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38"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352" name="Group 124"/>
          <p:cNvGrpSpPr/>
          <p:nvPr/>
        </p:nvGrpSpPr>
        <p:grpSpPr>
          <a:xfrm>
            <a:off x="27221" y="155"/>
            <a:ext cx="2356680" cy="6853100"/>
            <a:chOff x="-1" y="0"/>
            <a:chExt cx="2356678" cy="6853098"/>
          </a:xfrm>
        </p:grpSpPr>
        <p:sp>
          <p:nvSpPr>
            <p:cNvPr id="1340"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41"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42"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43"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44"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45"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46"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47"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48"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49"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50"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51"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353" name="Rectangle 138"/>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354"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355" name="Rectangle 144"/>
          <p:cNvSpPr/>
          <p:nvPr/>
        </p:nvSpPr>
        <p:spPr>
          <a:xfrm>
            <a:off x="-1" y="0"/>
            <a:ext cx="4639734" cy="6858000"/>
          </a:xfrm>
          <a:prstGeom prst="rect">
            <a:avLst/>
          </a:prstGeom>
          <a:solidFill>
            <a:srgbClr val="434E39">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356" name="Medicine Representative Microservice Deployment"/>
          <p:cNvSpPr txBox="1"/>
          <p:nvPr>
            <p:ph type="title"/>
          </p:nvPr>
        </p:nvSpPr>
        <p:spPr>
          <a:xfrm>
            <a:off x="540277" y="967416"/>
            <a:ext cx="3778874" cy="3943253"/>
          </a:xfrm>
          <a:prstGeom prst="rect">
            <a:avLst/>
          </a:prstGeom>
        </p:spPr>
        <p:txBody>
          <a:bodyPr anchor="b"/>
          <a:lstStyle>
            <a:lvl1pPr>
              <a:defRPr sz="3700">
                <a:solidFill>
                  <a:srgbClr val="FEFFFF"/>
                </a:solidFill>
              </a:defRPr>
            </a:lvl1pPr>
          </a:lstStyle>
          <a:p>
            <a:pPr/>
            <a:r>
              <a:t>Medicine Representative Microservice Deployment</a:t>
            </a:r>
          </a:p>
        </p:txBody>
      </p:sp>
      <p:sp>
        <p:nvSpPr>
          <p:cNvPr id="1357"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358" name="Screenshot 2021-08-17 at 3.27.55 PM.png" descr="Screenshot 2021-08-17 at 3.27.55 PM.png"/>
          <p:cNvPicPr>
            <a:picLocks noChangeAspect="1"/>
          </p:cNvPicPr>
          <p:nvPr/>
        </p:nvPicPr>
        <p:blipFill>
          <a:blip r:embed="rId2">
            <a:extLst/>
          </a:blip>
          <a:stretch>
            <a:fillRect/>
          </a:stretch>
        </p:blipFill>
        <p:spPr>
          <a:xfrm>
            <a:off x="4690795" y="402856"/>
            <a:ext cx="7408241" cy="463015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Google Shape;176;p25"/>
          <p:cNvSpPr txBox="1"/>
          <p:nvPr>
            <p:ph type="title"/>
          </p:nvPr>
        </p:nvSpPr>
        <p:spPr>
          <a:xfrm>
            <a:off x="1553966" y="732865"/>
            <a:ext cx="9144001" cy="460002"/>
          </a:xfrm>
          <a:prstGeom prst="rect">
            <a:avLst/>
          </a:prstGeom>
        </p:spPr>
        <p:txBody>
          <a:bodyPr lIns="121899" tIns="121899" rIns="121899" bIns="121899" anchor="b"/>
          <a:lstStyle>
            <a:lvl1pPr defTabSz="219453">
              <a:defRPr b="1" sz="1400"/>
            </a:lvl1pPr>
          </a:lstStyle>
          <a:p>
            <a:pPr/>
            <a:r>
              <a:t>TECHNOLOGIES</a:t>
            </a:r>
          </a:p>
        </p:txBody>
      </p:sp>
      <p:sp>
        <p:nvSpPr>
          <p:cNvPr id="529" name="Google Shape;196;p25"/>
          <p:cNvSpPr txBox="1"/>
          <p:nvPr>
            <p:ph type="sldNum" sz="quarter" idx="4294967295"/>
          </p:nvPr>
        </p:nvSpPr>
        <p:spPr>
          <a:xfrm>
            <a:off x="11698544" y="6336174"/>
            <a:ext cx="397265" cy="548599"/>
          </a:xfrm>
          <a:prstGeom prst="rect">
            <a:avLst/>
          </a:prstGeom>
          <a:extLst>
            <a:ext uri="{C572A759-6A51-4108-AA02-DFA0A04FC94B}">
              <ma14:wrappingTextBoxFlag xmlns:ma14="http://schemas.microsoft.com/office/mac/drawingml/2011/main" val="1"/>
            </a:ext>
          </a:extLst>
        </p:spPr>
        <p:txBody>
          <a:bodyPr lIns="121899" tIns="121899" rIns="121899" bIns="121899" anchor="t"/>
          <a:lstStyle/>
          <a:p>
            <a:pPr/>
            <a:fld id="{86CB4B4D-7CA3-9044-876B-883B54F8677D}" type="slidenum"/>
          </a:p>
        </p:txBody>
      </p:sp>
      <p:grpSp>
        <p:nvGrpSpPr>
          <p:cNvPr id="532" name="Picture 5"/>
          <p:cNvGrpSpPr/>
          <p:nvPr/>
        </p:nvGrpSpPr>
        <p:grpSpPr>
          <a:xfrm>
            <a:off x="2798203" y="1106939"/>
            <a:ext cx="1837271" cy="1964273"/>
            <a:chOff x="-1" y="-1"/>
            <a:chExt cx="1837270" cy="1964271"/>
          </a:xfrm>
        </p:grpSpPr>
        <p:sp>
          <p:nvSpPr>
            <p:cNvPr id="530" name="Shape"/>
            <p:cNvSpPr/>
            <p:nvPr/>
          </p:nvSpPr>
          <p:spPr>
            <a:xfrm>
              <a:off x="-2" y="-1"/>
              <a:ext cx="1837272" cy="1964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36"/>
                  </a:moveTo>
                  <a:cubicBezTo>
                    <a:pt x="0" y="777"/>
                    <a:pt x="831" y="0"/>
                    <a:pt x="1856" y="0"/>
                  </a:cubicBezTo>
                  <a:lnTo>
                    <a:pt x="19744" y="0"/>
                  </a:lnTo>
                  <a:cubicBezTo>
                    <a:pt x="20769" y="0"/>
                    <a:pt x="21600" y="777"/>
                    <a:pt x="21600" y="1736"/>
                  </a:cubicBezTo>
                  <a:lnTo>
                    <a:pt x="21600" y="19864"/>
                  </a:lnTo>
                  <a:cubicBezTo>
                    <a:pt x="21600" y="20823"/>
                    <a:pt x="20769" y="21600"/>
                    <a:pt x="19744" y="21600"/>
                  </a:cubicBezTo>
                  <a:lnTo>
                    <a:pt x="1856" y="21600"/>
                  </a:lnTo>
                  <a:cubicBezTo>
                    <a:pt x="831" y="21600"/>
                    <a:pt x="0" y="20823"/>
                    <a:pt x="0" y="19864"/>
                  </a:cubicBezTo>
                  <a:close/>
                </a:path>
              </a:pathLst>
            </a:custGeom>
            <a:solidFill>
              <a:schemeClr val="accent1">
                <a:lumOff val="72329"/>
              </a:schemeClr>
            </a:solidFill>
            <a:ln w="12700" cap="flat">
              <a:noFill/>
              <a:miter lim="400000"/>
            </a:ln>
            <a:effectLst/>
          </p:spPr>
          <p:txBody>
            <a:bodyPr wrap="square" lIns="45718" tIns="45718" rIns="45718" bIns="45718" numCol="1" anchor="ctr">
              <a:noAutofit/>
            </a:bodyPr>
            <a:lstStyle/>
            <a:p>
              <a:pPr>
                <a:defRPr>
                  <a:latin typeface="Century Gothic"/>
                  <a:ea typeface="Century Gothic"/>
                  <a:cs typeface="Century Gothic"/>
                  <a:sym typeface="Century Gothic"/>
                </a:defRPr>
              </a:pPr>
            </a:p>
          </p:txBody>
        </p:sp>
        <p:pic>
          <p:nvPicPr>
            <p:cNvPr id="531" name="image1.png" descr="image1.png"/>
            <p:cNvPicPr>
              <a:picLocks noChangeAspect="1"/>
            </p:cNvPicPr>
            <p:nvPr/>
          </p:nvPicPr>
          <p:blipFill>
            <a:blip r:embed="rId2">
              <a:extLst/>
            </a:blip>
            <a:srcRect l="0" t="0" r="7" b="6"/>
            <a:stretch>
              <a:fillRect/>
            </a:stretch>
          </p:blipFill>
          <p:spPr>
            <a:xfrm>
              <a:off x="0" y="-1"/>
              <a:ext cx="1837135" cy="1964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57" y="0"/>
                  </a:moveTo>
                  <a:cubicBezTo>
                    <a:pt x="832" y="0"/>
                    <a:pt x="0" y="778"/>
                    <a:pt x="0" y="1737"/>
                  </a:cubicBezTo>
                  <a:lnTo>
                    <a:pt x="0" y="19863"/>
                  </a:lnTo>
                  <a:cubicBezTo>
                    <a:pt x="0" y="20822"/>
                    <a:pt x="832" y="21600"/>
                    <a:pt x="1857" y="21600"/>
                  </a:cubicBezTo>
                  <a:lnTo>
                    <a:pt x="19743" y="21600"/>
                  </a:lnTo>
                  <a:cubicBezTo>
                    <a:pt x="20768" y="21600"/>
                    <a:pt x="21600" y="20822"/>
                    <a:pt x="21600" y="19863"/>
                  </a:cubicBezTo>
                  <a:lnTo>
                    <a:pt x="21600" y="1737"/>
                  </a:lnTo>
                  <a:cubicBezTo>
                    <a:pt x="21600" y="778"/>
                    <a:pt x="20768" y="0"/>
                    <a:pt x="19743" y="0"/>
                  </a:cubicBezTo>
                  <a:lnTo>
                    <a:pt x="1857" y="0"/>
                  </a:lnTo>
                  <a:close/>
                </a:path>
              </a:pathLst>
            </a:custGeom>
            <a:ln w="12700" cap="flat">
              <a:noFill/>
              <a:miter lim="400000"/>
            </a:ln>
            <a:effectLst>
              <a:reflection blurRad="0" stA="38000" stPos="0" endA="0" endPos="40000" dist="0" dir="5400000" fadeDir="5400000" sx="100000" sy="-100000" kx="0" ky="0" algn="bl" rotWithShape="0"/>
            </a:effectLst>
          </p:spPr>
        </p:pic>
      </p:grpSp>
      <p:pic>
        <p:nvPicPr>
          <p:cNvPr id="533" name="Picture 6" descr="Picture 6"/>
          <p:cNvPicPr>
            <a:picLocks noChangeAspect="1"/>
          </p:cNvPicPr>
          <p:nvPr/>
        </p:nvPicPr>
        <p:blipFill>
          <a:blip r:embed="rId3">
            <a:extLst/>
          </a:blip>
          <a:srcRect l="0" t="0" r="5" b="9"/>
          <a:stretch>
            <a:fillRect/>
          </a:stretch>
        </p:blipFill>
        <p:spPr>
          <a:xfrm>
            <a:off x="5581646" y="2374882"/>
            <a:ext cx="2624535" cy="1379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4" y="0"/>
                </a:moveTo>
                <a:cubicBezTo>
                  <a:pt x="849" y="0"/>
                  <a:pt x="0" y="1615"/>
                  <a:pt x="0" y="3603"/>
                </a:cubicBezTo>
                <a:lnTo>
                  <a:pt x="0" y="21600"/>
                </a:lnTo>
                <a:lnTo>
                  <a:pt x="19709" y="21600"/>
                </a:lnTo>
                <a:cubicBezTo>
                  <a:pt x="20754" y="21600"/>
                  <a:pt x="21600" y="19992"/>
                  <a:pt x="21600" y="18003"/>
                </a:cubicBezTo>
                <a:lnTo>
                  <a:pt x="21600" y="0"/>
                </a:lnTo>
                <a:lnTo>
                  <a:pt x="1894" y="0"/>
                </a:lnTo>
                <a:close/>
              </a:path>
            </a:pathLst>
          </a:custGeom>
          <a:ln w="88900" cap="sq">
            <a:solidFill>
              <a:srgbClr val="FFFFFF"/>
            </a:solidFill>
            <a:miter/>
          </a:ln>
          <a:effectLst>
            <a:outerShdw sx="100000" sy="100000" kx="0" ky="0" algn="b" rotWithShape="0" blurRad="254000" dist="0" dir="0">
              <a:srgbClr val="000000">
                <a:alpha val="43000"/>
              </a:srgbClr>
            </a:outerShdw>
          </a:effectLst>
        </p:spPr>
      </p:pic>
      <p:pic>
        <p:nvPicPr>
          <p:cNvPr id="534" name="Picture 7" descr="Picture 7"/>
          <p:cNvPicPr>
            <a:picLocks noChangeAspect="1"/>
          </p:cNvPicPr>
          <p:nvPr/>
        </p:nvPicPr>
        <p:blipFill>
          <a:blip r:embed="rId4">
            <a:extLst/>
          </a:blip>
          <a:stretch>
            <a:fillRect/>
          </a:stretch>
        </p:blipFill>
        <p:spPr>
          <a:xfrm>
            <a:off x="2095342" y="4572001"/>
            <a:ext cx="2540003" cy="1422403"/>
          </a:xfrm>
          <a:prstGeom prst="rect">
            <a:avLst/>
          </a:prstGeom>
          <a:ln w="12700">
            <a:miter lim="400000"/>
          </a:ln>
          <a:effectLst>
            <a:outerShdw sx="100000" sy="100000" kx="0" ky="0" algn="b" rotWithShape="0" blurRad="190500" dist="0" dir="0">
              <a:srgbClr val="000000">
                <a:alpha val="70000"/>
              </a:srgbClr>
            </a:outerShdw>
          </a:effectLst>
        </p:spPr>
      </p:pic>
      <p:grpSp>
        <p:nvGrpSpPr>
          <p:cNvPr id="537" name="Picture 8"/>
          <p:cNvGrpSpPr/>
          <p:nvPr/>
        </p:nvGrpSpPr>
        <p:grpSpPr>
          <a:xfrm>
            <a:off x="5619745" y="5048259"/>
            <a:ext cx="2548473" cy="1413938"/>
            <a:chOff x="-1" y="0"/>
            <a:chExt cx="2548472" cy="1413936"/>
          </a:xfrm>
        </p:grpSpPr>
        <p:sp>
          <p:nvSpPr>
            <p:cNvPr id="535" name="Shape"/>
            <p:cNvSpPr/>
            <p:nvPr/>
          </p:nvSpPr>
          <p:spPr>
            <a:xfrm>
              <a:off x="-2" y="-1"/>
              <a:ext cx="2548474" cy="14139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603" y="0"/>
                  </a:lnTo>
                  <a:lnTo>
                    <a:pt x="21600" y="3600"/>
                  </a:lnTo>
                  <a:lnTo>
                    <a:pt x="21600" y="21600"/>
                  </a:lnTo>
                  <a:lnTo>
                    <a:pt x="1997" y="21600"/>
                  </a:lnTo>
                  <a:lnTo>
                    <a:pt x="0" y="18000"/>
                  </a:lnTo>
                  <a:lnTo>
                    <a:pt x="0" y="0"/>
                  </a:lnTo>
                  <a:close/>
                </a:path>
              </a:pathLst>
            </a:custGeom>
            <a:solidFill>
              <a:schemeClr val="accent1">
                <a:lumOff val="72329"/>
              </a:schemeClr>
            </a:solidFill>
            <a:ln w="12700" cap="flat">
              <a:noFill/>
              <a:miter lim="400000"/>
            </a:ln>
            <a:effectLst/>
          </p:spPr>
          <p:txBody>
            <a:bodyPr wrap="square" lIns="45718" tIns="45718" rIns="45718" bIns="45718" numCol="1" anchor="ctr">
              <a:noAutofit/>
            </a:bodyPr>
            <a:lstStyle/>
            <a:p>
              <a:pPr>
                <a:defRPr>
                  <a:latin typeface="Century Gothic"/>
                  <a:ea typeface="Century Gothic"/>
                  <a:cs typeface="Century Gothic"/>
                  <a:sym typeface="Century Gothic"/>
                </a:defRPr>
              </a:pPr>
            </a:p>
          </p:txBody>
        </p:sp>
        <p:pic>
          <p:nvPicPr>
            <p:cNvPr id="536" name="image4.jpeg" descr="image4.jpeg"/>
            <p:cNvPicPr>
              <a:picLocks noChangeAspect="1"/>
            </p:cNvPicPr>
            <p:nvPr/>
          </p:nvPicPr>
          <p:blipFill>
            <a:blip r:embed="rId5">
              <a:extLst/>
            </a:blip>
            <a:srcRect l="0" t="0" r="5" b="0"/>
            <a:stretch>
              <a:fillRect/>
            </a:stretch>
          </p:blipFill>
          <p:spPr>
            <a:xfrm>
              <a:off x="-1" y="0"/>
              <a:ext cx="2548335" cy="1413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999"/>
                  </a:lnTo>
                  <a:lnTo>
                    <a:pt x="1998" y="21600"/>
                  </a:lnTo>
                  <a:lnTo>
                    <a:pt x="21600" y="21600"/>
                  </a:lnTo>
                  <a:lnTo>
                    <a:pt x="21600" y="3601"/>
                  </a:lnTo>
                  <a:lnTo>
                    <a:pt x="19605" y="0"/>
                  </a:lnTo>
                  <a:lnTo>
                    <a:pt x="0" y="0"/>
                  </a:lnTo>
                  <a:close/>
                </a:path>
              </a:pathLst>
            </a:custGeom>
            <a:ln w="88900" cap="sq">
              <a:solidFill>
                <a:srgbClr val="FFFFFF"/>
              </a:solidFill>
              <a:prstDash val="solid"/>
              <a:miter lim="800000"/>
            </a:ln>
            <a:effectLst>
              <a:outerShdw sx="100000" sy="100000" kx="0" ky="0" algn="b" rotWithShape="0" blurRad="88900" dist="0" dir="0">
                <a:srgbClr val="000000">
                  <a:alpha val="45000"/>
                </a:srgbClr>
              </a:outerShdw>
            </a:effectLst>
          </p:spPr>
        </p:pic>
      </p:grpSp>
      <p:pic>
        <p:nvPicPr>
          <p:cNvPr id="538" name="Picture 9" descr="Picture 9"/>
          <p:cNvPicPr>
            <a:picLocks noChangeAspect="1"/>
          </p:cNvPicPr>
          <p:nvPr/>
        </p:nvPicPr>
        <p:blipFill>
          <a:blip r:embed="rId6">
            <a:extLst/>
          </a:blip>
          <a:srcRect l="0" t="0" r="0" b="0"/>
          <a:stretch>
            <a:fillRect/>
          </a:stretch>
        </p:blipFill>
        <p:spPr>
          <a:xfrm>
            <a:off x="9048770" y="952483"/>
            <a:ext cx="2540001" cy="1422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5" y="0"/>
                </a:moveTo>
                <a:cubicBezTo>
                  <a:pt x="901" y="0"/>
                  <a:pt x="0" y="1610"/>
                  <a:pt x="0" y="3598"/>
                </a:cubicBezTo>
                <a:lnTo>
                  <a:pt x="0" y="18002"/>
                </a:lnTo>
                <a:cubicBezTo>
                  <a:pt x="0" y="19990"/>
                  <a:pt x="901" y="21600"/>
                  <a:pt x="2015" y="21600"/>
                </a:cubicBezTo>
                <a:lnTo>
                  <a:pt x="19585" y="21600"/>
                </a:lnTo>
                <a:cubicBezTo>
                  <a:pt x="20699" y="21600"/>
                  <a:pt x="21600" y="19990"/>
                  <a:pt x="21600" y="18002"/>
                </a:cubicBezTo>
                <a:lnTo>
                  <a:pt x="21600" y="3598"/>
                </a:lnTo>
                <a:cubicBezTo>
                  <a:pt x="21600" y="1610"/>
                  <a:pt x="20699" y="0"/>
                  <a:pt x="19585" y="0"/>
                </a:cubicBezTo>
                <a:lnTo>
                  <a:pt x="2015" y="0"/>
                </a:lnTo>
                <a:close/>
              </a:path>
            </a:pathLst>
          </a:custGeom>
          <a:ln w="12700">
            <a:miter lim="400000"/>
          </a:ln>
          <a:effectLst>
            <a:outerShdw sx="100000" sy="100000" kx="0" ky="0" algn="b" rotWithShape="0" blurRad="76200" dist="38100" dir="7800000">
              <a:srgbClr val="000000">
                <a:alpha val="40000"/>
              </a:srgbClr>
            </a:outerShdw>
          </a:effectLst>
        </p:spPr>
      </p:pic>
      <p:pic>
        <p:nvPicPr>
          <p:cNvPr id="539" name="Picture 10" descr="Picture 10"/>
          <p:cNvPicPr>
            <a:picLocks noChangeAspect="1"/>
          </p:cNvPicPr>
          <p:nvPr/>
        </p:nvPicPr>
        <p:blipFill>
          <a:blip r:embed="rId7">
            <a:extLst/>
          </a:blip>
          <a:srcRect l="0" t="0" r="4" b="0"/>
          <a:stretch>
            <a:fillRect/>
          </a:stretch>
        </p:blipFill>
        <p:spPr>
          <a:xfrm>
            <a:off x="8717873" y="4040727"/>
            <a:ext cx="3061495" cy="17145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6" y="0"/>
                </a:moveTo>
                <a:cubicBezTo>
                  <a:pt x="903" y="0"/>
                  <a:pt x="0" y="1612"/>
                  <a:pt x="0" y="3600"/>
                </a:cubicBezTo>
                <a:lnTo>
                  <a:pt x="0" y="18000"/>
                </a:lnTo>
                <a:cubicBezTo>
                  <a:pt x="0" y="19988"/>
                  <a:pt x="903" y="21600"/>
                  <a:pt x="2016" y="21600"/>
                </a:cubicBezTo>
                <a:lnTo>
                  <a:pt x="19584" y="21600"/>
                </a:lnTo>
                <a:cubicBezTo>
                  <a:pt x="20697" y="21600"/>
                  <a:pt x="21600" y="19988"/>
                  <a:pt x="21600" y="18000"/>
                </a:cubicBezTo>
                <a:lnTo>
                  <a:pt x="21600" y="3600"/>
                </a:lnTo>
                <a:cubicBezTo>
                  <a:pt x="21600" y="1612"/>
                  <a:pt x="20697" y="0"/>
                  <a:pt x="19584" y="0"/>
                </a:cubicBezTo>
                <a:lnTo>
                  <a:pt x="2016" y="0"/>
                </a:lnTo>
                <a:close/>
              </a:path>
            </a:pathLst>
          </a:custGeom>
          <a:ln w="12700">
            <a:miter lim="400000"/>
          </a:ln>
          <a:effectLst>
            <a:outerShdw sx="100000" sy="100000" kx="0" ky="0" algn="b" rotWithShape="0" blurRad="152400" dist="12000" dir="900000">
              <a:srgbClr val="000000">
                <a:alpha val="30000"/>
              </a:srgbClr>
            </a:outerShdw>
          </a:effectLst>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C5DEE5"/>
            </a:gs>
          </a:gsLst>
          <a:path path="circle">
            <a:fillToRect l="50000" t="50000" r="50000" b="50000"/>
          </a:path>
        </a:gradFill>
      </p:bgPr>
    </p:bg>
    <p:spTree>
      <p:nvGrpSpPr>
        <p:cNvPr id="1" name=""/>
        <p:cNvGrpSpPr/>
        <p:nvPr/>
      </p:nvGrpSpPr>
      <p:grpSpPr>
        <a:xfrm>
          <a:off x="0" y="0"/>
          <a:ext cx="0" cy="0"/>
          <a:chOff x="0" y="0"/>
          <a:chExt cx="0" cy="0"/>
        </a:xfrm>
      </p:grpSpPr>
      <p:sp>
        <p:nvSpPr>
          <p:cNvPr id="1360" name="Rectangle 6"/>
          <p:cNvSpPr/>
          <p:nvPr/>
        </p:nvSpPr>
        <p:spPr>
          <a:xfrm>
            <a:off x="0" y="0"/>
            <a:ext cx="12192000" cy="6858000"/>
          </a:xfrm>
          <a:prstGeom prst="rect">
            <a:avLst/>
          </a:prstGeom>
          <a:solidFill>
            <a:srgbClr val="4F4D3B"/>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361" name="Rectangle 8"/>
          <p:cNvSpPr/>
          <p:nvPr/>
        </p:nvSpPr>
        <p:spPr>
          <a:xfrm>
            <a:off x="477010" y="480060"/>
            <a:ext cx="11237980" cy="5897880"/>
          </a:xfrm>
          <a:prstGeom prst="rect">
            <a:avLst/>
          </a:prstGeom>
          <a:solidFill>
            <a:srgbClr val="FFFFF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1362" name="Screenshot 2021-08-17 at 3.30.32 PM.png" descr="Screenshot 2021-08-17 at 3.30.32 PM.png"/>
          <p:cNvPicPr>
            <a:picLocks noChangeAspect="1"/>
          </p:cNvPicPr>
          <p:nvPr/>
        </p:nvPicPr>
        <p:blipFill>
          <a:blip r:embed="rId2">
            <a:extLst/>
          </a:blip>
          <a:stretch>
            <a:fillRect/>
          </a:stretch>
        </p:blipFill>
        <p:spPr>
          <a:xfrm>
            <a:off x="1377697" y="480059"/>
            <a:ext cx="9436607" cy="589788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376" name="Group 7"/>
          <p:cNvGrpSpPr/>
          <p:nvPr/>
        </p:nvGrpSpPr>
        <p:grpSpPr>
          <a:xfrm>
            <a:off x="7" y="228599"/>
            <a:ext cx="2851528" cy="6638629"/>
            <a:chOff x="-1" y="0"/>
            <a:chExt cx="2851526" cy="6638627"/>
          </a:xfrm>
        </p:grpSpPr>
        <p:sp>
          <p:nvSpPr>
            <p:cNvPr id="1364"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65"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66"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67"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68"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69"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70"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71"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72"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73"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74"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75"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389" name="Group 21"/>
          <p:cNvGrpSpPr/>
          <p:nvPr/>
        </p:nvGrpSpPr>
        <p:grpSpPr>
          <a:xfrm>
            <a:off x="27221" y="155"/>
            <a:ext cx="2356680" cy="6853100"/>
            <a:chOff x="-1" y="0"/>
            <a:chExt cx="2356678" cy="6853098"/>
          </a:xfrm>
        </p:grpSpPr>
        <p:sp>
          <p:nvSpPr>
            <p:cNvPr id="1377"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78"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79"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80"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81"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82"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83"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84"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85"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86"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87"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88"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390" name="Rectangle 35"/>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391"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392" name="Rectangle 41"/>
          <p:cNvSpPr/>
          <p:nvPr/>
        </p:nvSpPr>
        <p:spPr>
          <a:xfrm>
            <a:off x="-1" y="0"/>
            <a:ext cx="4639734" cy="6858000"/>
          </a:xfrm>
          <a:prstGeom prst="rect">
            <a:avLst/>
          </a:prstGeom>
          <a:solidFill>
            <a:srgbClr val="53523D">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393" name="Title 1"/>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Public IP address: 3.141.195.153</a:t>
            </a:r>
          </a:p>
        </p:txBody>
      </p:sp>
      <p:sp>
        <p:nvSpPr>
          <p:cNvPr id="1394"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395" name="Screenshot 2021-08-17 at 3.32.35 PM.png" descr="Screenshot 2021-08-17 at 3.32.35 PM.png"/>
          <p:cNvPicPr>
            <a:picLocks noChangeAspect="1"/>
          </p:cNvPicPr>
          <p:nvPr/>
        </p:nvPicPr>
        <p:blipFill>
          <a:blip r:embed="rId2">
            <a:extLst/>
          </a:blip>
          <a:stretch>
            <a:fillRect/>
          </a:stretch>
        </p:blipFill>
        <p:spPr>
          <a:xfrm>
            <a:off x="4713158" y="416835"/>
            <a:ext cx="7385878" cy="4616173"/>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409" name="Group 8"/>
          <p:cNvGrpSpPr/>
          <p:nvPr/>
        </p:nvGrpSpPr>
        <p:grpSpPr>
          <a:xfrm>
            <a:off x="7" y="228599"/>
            <a:ext cx="2851528" cy="6638629"/>
            <a:chOff x="-1" y="0"/>
            <a:chExt cx="2851526" cy="6638627"/>
          </a:xfrm>
        </p:grpSpPr>
        <p:sp>
          <p:nvSpPr>
            <p:cNvPr id="1397"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98"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399"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00"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01"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02"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03"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04"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05"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06"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07"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08"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422" name="Group 22"/>
          <p:cNvGrpSpPr/>
          <p:nvPr/>
        </p:nvGrpSpPr>
        <p:grpSpPr>
          <a:xfrm>
            <a:off x="27221" y="155"/>
            <a:ext cx="2356680" cy="6853100"/>
            <a:chOff x="-1" y="0"/>
            <a:chExt cx="2356678" cy="6853098"/>
          </a:xfrm>
        </p:grpSpPr>
        <p:sp>
          <p:nvSpPr>
            <p:cNvPr id="1410"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11"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12"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13"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14"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15"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16"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17"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18"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19"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20"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21"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423" name="Rectangle 36"/>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424"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425" name="Rectangle 42"/>
          <p:cNvSpPr/>
          <p:nvPr/>
        </p:nvSpPr>
        <p:spPr>
          <a:xfrm>
            <a:off x="-1" y="0"/>
            <a:ext cx="4639734" cy="6858000"/>
          </a:xfrm>
          <a:prstGeom prst="rect">
            <a:avLst/>
          </a:prstGeom>
          <a:solidFill>
            <a:srgbClr val="4F4D3B">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426" name="Title 1"/>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Authorization Microservice Deployment</a:t>
            </a:r>
          </a:p>
        </p:txBody>
      </p:sp>
      <p:sp>
        <p:nvSpPr>
          <p:cNvPr id="1427"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428" name="Screenshot 2021-08-17 at 3.48.45 PM.png" descr="Screenshot 2021-08-17 at 3.48.45 PM.png"/>
          <p:cNvPicPr>
            <a:picLocks noChangeAspect="1"/>
          </p:cNvPicPr>
          <p:nvPr/>
        </p:nvPicPr>
        <p:blipFill>
          <a:blip r:embed="rId2">
            <a:extLst/>
          </a:blip>
          <a:stretch>
            <a:fillRect/>
          </a:stretch>
        </p:blipFill>
        <p:spPr>
          <a:xfrm>
            <a:off x="4690795" y="397650"/>
            <a:ext cx="7416570" cy="4635357"/>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442" name="Group 7"/>
          <p:cNvGrpSpPr/>
          <p:nvPr/>
        </p:nvGrpSpPr>
        <p:grpSpPr>
          <a:xfrm>
            <a:off x="7" y="228599"/>
            <a:ext cx="2851528" cy="6638629"/>
            <a:chOff x="-1" y="0"/>
            <a:chExt cx="2851526" cy="6638627"/>
          </a:xfrm>
        </p:grpSpPr>
        <p:sp>
          <p:nvSpPr>
            <p:cNvPr id="1430"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31"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32"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33"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34"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35"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36"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37"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38"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39"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40"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41"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455" name="Group 21"/>
          <p:cNvGrpSpPr/>
          <p:nvPr/>
        </p:nvGrpSpPr>
        <p:grpSpPr>
          <a:xfrm>
            <a:off x="27221" y="155"/>
            <a:ext cx="2356680" cy="6853100"/>
            <a:chOff x="-1" y="0"/>
            <a:chExt cx="2356678" cy="6853098"/>
          </a:xfrm>
        </p:grpSpPr>
        <p:sp>
          <p:nvSpPr>
            <p:cNvPr id="1443"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44"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45"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46"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47"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48"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49"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50"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51"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52"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53"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54"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456" name="Rectangle 35"/>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457"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458" name="Rectangle 41"/>
          <p:cNvSpPr/>
          <p:nvPr/>
        </p:nvSpPr>
        <p:spPr>
          <a:xfrm>
            <a:off x="-1" y="0"/>
            <a:ext cx="4639734" cy="6858000"/>
          </a:xfrm>
          <a:prstGeom prst="rect">
            <a:avLst/>
          </a:prstGeom>
          <a:solidFill>
            <a:srgbClr val="444D39">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459" name="Title 1"/>
          <p:cNvSpPr txBox="1"/>
          <p:nvPr>
            <p:ph type="title"/>
          </p:nvPr>
        </p:nvSpPr>
        <p:spPr>
          <a:xfrm>
            <a:off x="540277" y="967416"/>
            <a:ext cx="3778874" cy="3943253"/>
          </a:xfrm>
          <a:prstGeom prst="rect">
            <a:avLst/>
          </a:prstGeom>
        </p:spPr>
        <p:txBody>
          <a:bodyPr anchor="b"/>
          <a:lstStyle>
            <a:lvl1pPr>
              <a:defRPr sz="2500">
                <a:solidFill>
                  <a:srgbClr val="FEFFFF"/>
                </a:solidFill>
              </a:defRPr>
            </a:lvl1pPr>
          </a:lstStyle>
          <a:p>
            <a:pPr/>
            <a:r>
              <a:t>Public IP Address:18.118.104.26</a:t>
            </a:r>
          </a:p>
        </p:txBody>
      </p:sp>
      <p:sp>
        <p:nvSpPr>
          <p:cNvPr id="1460"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461" name="Screenshot 2021-08-17 at 4.00.15 PM.png" descr="Screenshot 2021-08-17 at 4.00.15 PM.png"/>
          <p:cNvPicPr>
            <a:picLocks noChangeAspect="1"/>
          </p:cNvPicPr>
          <p:nvPr/>
        </p:nvPicPr>
        <p:blipFill>
          <a:blip r:embed="rId2">
            <a:extLst/>
          </a:blip>
          <a:stretch>
            <a:fillRect/>
          </a:stretch>
        </p:blipFill>
        <p:spPr>
          <a:xfrm>
            <a:off x="4690795" y="425136"/>
            <a:ext cx="7372598" cy="460787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475" name="Group 7"/>
          <p:cNvGrpSpPr/>
          <p:nvPr/>
        </p:nvGrpSpPr>
        <p:grpSpPr>
          <a:xfrm>
            <a:off x="7" y="228599"/>
            <a:ext cx="2851528" cy="6638629"/>
            <a:chOff x="-1" y="0"/>
            <a:chExt cx="2851526" cy="6638627"/>
          </a:xfrm>
        </p:grpSpPr>
        <p:sp>
          <p:nvSpPr>
            <p:cNvPr id="1463"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64"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65"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66"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67"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68"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69"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70"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71"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72"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73"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74"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488" name="Group 21"/>
          <p:cNvGrpSpPr/>
          <p:nvPr/>
        </p:nvGrpSpPr>
        <p:grpSpPr>
          <a:xfrm>
            <a:off x="27221" y="155"/>
            <a:ext cx="2356680" cy="6853100"/>
            <a:chOff x="-1" y="0"/>
            <a:chExt cx="2356678" cy="6853098"/>
          </a:xfrm>
        </p:grpSpPr>
        <p:sp>
          <p:nvSpPr>
            <p:cNvPr id="1476"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77"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78"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79"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80"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81"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82"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83"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84"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85"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86"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487"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489" name="Rectangle 35"/>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490"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491" name="Rectangle 41"/>
          <p:cNvSpPr/>
          <p:nvPr/>
        </p:nvSpPr>
        <p:spPr>
          <a:xfrm>
            <a:off x="-1" y="0"/>
            <a:ext cx="4639734" cy="6858000"/>
          </a:xfrm>
          <a:prstGeom prst="rect">
            <a:avLst/>
          </a:prstGeom>
          <a:solidFill>
            <a:srgbClr val="5B4565">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492" name="Title 1"/>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Medicine Supply Microservice Deployment</a:t>
            </a:r>
          </a:p>
        </p:txBody>
      </p:sp>
      <p:sp>
        <p:nvSpPr>
          <p:cNvPr id="1493"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494" name="Screenshot 2021-08-16 at 6.48.38 PM.png" descr="Screenshot 2021-08-16 at 6.48.38 PM.png"/>
          <p:cNvPicPr>
            <a:picLocks noChangeAspect="1"/>
          </p:cNvPicPr>
          <p:nvPr/>
        </p:nvPicPr>
        <p:blipFill>
          <a:blip r:embed="rId2">
            <a:extLst/>
          </a:blip>
          <a:stretch>
            <a:fillRect/>
          </a:stretch>
        </p:blipFill>
        <p:spPr>
          <a:xfrm>
            <a:off x="4684786" y="393894"/>
            <a:ext cx="7422579" cy="4639116"/>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C5DEE5"/>
            </a:gs>
          </a:gsLst>
          <a:path path="circle">
            <a:fillToRect l="50000" t="50000" r="50000" b="50000"/>
          </a:path>
        </a:gradFill>
      </p:bgPr>
    </p:bg>
    <p:spTree>
      <p:nvGrpSpPr>
        <p:cNvPr id="1" name=""/>
        <p:cNvGrpSpPr/>
        <p:nvPr/>
      </p:nvGrpSpPr>
      <p:grpSpPr>
        <a:xfrm>
          <a:off x="0" y="0"/>
          <a:ext cx="0" cy="0"/>
          <a:chOff x="0" y="0"/>
          <a:chExt cx="0" cy="0"/>
        </a:xfrm>
      </p:grpSpPr>
      <p:sp>
        <p:nvSpPr>
          <p:cNvPr id="1496" name="Rectangle 6"/>
          <p:cNvSpPr/>
          <p:nvPr/>
        </p:nvSpPr>
        <p:spPr>
          <a:xfrm>
            <a:off x="0" y="0"/>
            <a:ext cx="12192000" cy="6858000"/>
          </a:xfrm>
          <a:prstGeom prst="rect">
            <a:avLst/>
          </a:prstGeom>
          <a:solidFill>
            <a:srgbClr val="575541"/>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1497" name="Rectangle 8"/>
          <p:cNvSpPr/>
          <p:nvPr/>
        </p:nvSpPr>
        <p:spPr>
          <a:xfrm>
            <a:off x="477010" y="480060"/>
            <a:ext cx="11237980" cy="5897880"/>
          </a:xfrm>
          <a:prstGeom prst="rect">
            <a:avLst/>
          </a:prstGeom>
          <a:solidFill>
            <a:srgbClr val="FFFFFF"/>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1498" name="Screenshot 2021-08-16 at 6.43.40 PM.png" descr="Screenshot 2021-08-16 at 6.43.40 PM.png"/>
          <p:cNvPicPr>
            <a:picLocks noChangeAspect="1"/>
          </p:cNvPicPr>
          <p:nvPr/>
        </p:nvPicPr>
        <p:blipFill>
          <a:blip r:embed="rId2">
            <a:extLst/>
          </a:blip>
          <a:stretch>
            <a:fillRect/>
          </a:stretch>
        </p:blipFill>
        <p:spPr>
          <a:xfrm>
            <a:off x="1377697" y="480059"/>
            <a:ext cx="9436607" cy="5897882"/>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1512" name="Group 7"/>
          <p:cNvGrpSpPr/>
          <p:nvPr/>
        </p:nvGrpSpPr>
        <p:grpSpPr>
          <a:xfrm>
            <a:off x="7" y="228599"/>
            <a:ext cx="2851528" cy="6638629"/>
            <a:chOff x="-1" y="0"/>
            <a:chExt cx="2851526" cy="6638627"/>
          </a:xfrm>
        </p:grpSpPr>
        <p:sp>
          <p:nvSpPr>
            <p:cNvPr id="1500"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01"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02"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03"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04"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05"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06"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07"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08"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09"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10"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11"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1525" name="Group 21"/>
          <p:cNvGrpSpPr/>
          <p:nvPr/>
        </p:nvGrpSpPr>
        <p:grpSpPr>
          <a:xfrm>
            <a:off x="27221" y="155"/>
            <a:ext cx="2356680" cy="6853100"/>
            <a:chOff x="-1" y="0"/>
            <a:chExt cx="2356678" cy="6853098"/>
          </a:xfrm>
        </p:grpSpPr>
        <p:sp>
          <p:nvSpPr>
            <p:cNvPr id="1513"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14"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15"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16"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17"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18"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19"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20"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21"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22"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23"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1524"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1526" name="Rectangle 35"/>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527"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528" name="Rectangle 41"/>
          <p:cNvSpPr/>
          <p:nvPr/>
        </p:nvSpPr>
        <p:spPr>
          <a:xfrm>
            <a:off x="-1" y="0"/>
            <a:ext cx="4639734" cy="6858000"/>
          </a:xfrm>
          <a:prstGeom prst="rect">
            <a:avLst/>
          </a:prstGeom>
          <a:solidFill>
            <a:srgbClr val="5D5C45">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1529" name="Title 1"/>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Public IP address :3.144.127.0</a:t>
            </a:r>
          </a:p>
        </p:txBody>
      </p:sp>
      <p:sp>
        <p:nvSpPr>
          <p:cNvPr id="1530"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1531" name="Screenshot 2021-08-16 at 6.45.53 PM.png" descr="Screenshot 2021-08-16 at 6.45.53 PM.png"/>
          <p:cNvPicPr>
            <a:picLocks noChangeAspect="1"/>
          </p:cNvPicPr>
          <p:nvPr/>
        </p:nvPicPr>
        <p:blipFill>
          <a:blip r:embed="rId2">
            <a:extLst/>
          </a:blip>
          <a:stretch>
            <a:fillRect/>
          </a:stretch>
        </p:blipFill>
        <p:spPr>
          <a:xfrm>
            <a:off x="4713158" y="439112"/>
            <a:ext cx="7350234" cy="4593896"/>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3" name="Rectangle 77"/>
          <p:cNvSpPr/>
          <p:nvPr/>
        </p:nvSpPr>
        <p:spPr>
          <a:xfrm>
            <a:off x="0" y="-787"/>
            <a:ext cx="12192000" cy="6854040"/>
          </a:xfrm>
          <a:prstGeom prst="rect">
            <a:avLst/>
          </a:prstGeom>
          <a:solidFill>
            <a:srgbClr val="000000"/>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1534" name="Picture 329" descr="Picture 329"/>
          <p:cNvPicPr>
            <a:picLocks noChangeAspect="1"/>
          </p:cNvPicPr>
          <p:nvPr/>
        </p:nvPicPr>
        <p:blipFill>
          <a:blip r:embed="rId2">
            <a:alphaModFix amt="40000"/>
            <a:extLst/>
          </a:blip>
          <a:srcRect l="0" t="25000" r="0" b="0"/>
          <a:stretch>
            <a:fillRect/>
          </a:stretch>
        </p:blipFill>
        <p:spPr>
          <a:xfrm>
            <a:off x="18" y="8"/>
            <a:ext cx="12191982" cy="6857992"/>
          </a:xfrm>
          <a:prstGeom prst="rect">
            <a:avLst/>
          </a:prstGeom>
          <a:ln w="12700">
            <a:miter lim="400000"/>
          </a:ln>
        </p:spPr>
      </p:pic>
      <p:sp>
        <p:nvSpPr>
          <p:cNvPr id="1535" name="Title 1"/>
          <p:cNvSpPr txBox="1"/>
          <p:nvPr>
            <p:ph type="title"/>
          </p:nvPr>
        </p:nvSpPr>
        <p:spPr>
          <a:xfrm>
            <a:off x="2589212" y="2514599"/>
            <a:ext cx="8915401" cy="2262784"/>
          </a:xfrm>
          <a:prstGeom prst="rect">
            <a:avLst/>
          </a:prstGeom>
        </p:spPr>
        <p:txBody>
          <a:bodyPr/>
          <a:lstStyle>
            <a:lvl1pPr>
              <a:defRPr>
                <a:solidFill>
                  <a:srgbClr val="FFFFFF"/>
                </a:solidFill>
              </a:defRPr>
            </a:lvl1pPr>
          </a:lstStyle>
          <a:p>
            <a:pPr/>
            <a:r>
              <a:t>Thanks</a:t>
            </a:r>
          </a:p>
        </p:txBody>
      </p:sp>
      <p:sp>
        <p:nvSpPr>
          <p:cNvPr id="1536" name="Rectangle 79"/>
          <p:cNvSpPr/>
          <p:nvPr/>
        </p:nvSpPr>
        <p:spPr>
          <a:xfrm>
            <a:off x="-2" y="0"/>
            <a:ext cx="182884" cy="6858000"/>
          </a:xfrm>
          <a:prstGeom prst="rect">
            <a:avLst/>
          </a:prstGeom>
          <a:solidFill>
            <a:srgbClr val="504E3C"/>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1537" name="Freeform 33"/>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53" name="Group 194"/>
          <p:cNvGrpSpPr/>
          <p:nvPr/>
        </p:nvGrpSpPr>
        <p:grpSpPr>
          <a:xfrm>
            <a:off x="7" y="228599"/>
            <a:ext cx="2851528" cy="6638629"/>
            <a:chOff x="-1" y="0"/>
            <a:chExt cx="2851526" cy="6638627"/>
          </a:xfrm>
        </p:grpSpPr>
        <p:sp>
          <p:nvSpPr>
            <p:cNvPr id="541"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42"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43"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44"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45"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46"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47"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48"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49"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50"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51"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52"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566" name="Group 208"/>
          <p:cNvGrpSpPr/>
          <p:nvPr/>
        </p:nvGrpSpPr>
        <p:grpSpPr>
          <a:xfrm>
            <a:off x="27221" y="155"/>
            <a:ext cx="2356680" cy="6853100"/>
            <a:chOff x="-1" y="0"/>
            <a:chExt cx="2356678" cy="6853098"/>
          </a:xfrm>
        </p:grpSpPr>
        <p:sp>
          <p:nvSpPr>
            <p:cNvPr id="554"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55"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56"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57"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58"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59"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60"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61"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62"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63"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64"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65"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567" name="Rectangle 222"/>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568" name="Freeform 11"/>
          <p:cNvSpPr/>
          <p:nvPr/>
        </p:nvSpPr>
        <p:spPr>
          <a:xfrm flipV="1">
            <a:off x="-4190" y="714375"/>
            <a:ext cx="1595615" cy="507297"/>
          </a:xfrm>
          <a:custGeom>
            <a:avLst/>
            <a:gdLst/>
            <a:ahLst/>
            <a:cxnLst>
              <a:cxn ang="0">
                <a:pos x="wd2" y="hd2"/>
              </a:cxn>
              <a:cxn ang="5400000">
                <a:pos x="wd2" y="hd2"/>
              </a:cxn>
              <a:cxn ang="10800000">
                <a:pos x="wd2" y="hd2"/>
              </a:cxn>
              <a:cxn ang="16200000">
                <a:pos x="wd2" y="hd2"/>
              </a:cxn>
            </a:cxnLst>
            <a:rect l="0" t="0" r="r" b="b"/>
            <a:pathLst>
              <a:path w="21568" h="21600" fill="norm" stroke="1" extrusionOk="0">
                <a:moveTo>
                  <a:pt x="21472" y="10154"/>
                </a:moveTo>
                <a:lnTo>
                  <a:pt x="18377" y="406"/>
                </a:lnTo>
                <a:cubicBezTo>
                  <a:pt x="18356" y="337"/>
                  <a:pt x="18331" y="272"/>
                  <a:pt x="18310" y="203"/>
                </a:cubicBezTo>
                <a:cubicBezTo>
                  <a:pt x="18247" y="0"/>
                  <a:pt x="18182" y="0"/>
                  <a:pt x="18117" y="0"/>
                </a:cubicBezTo>
                <a:lnTo>
                  <a:pt x="16891" y="0"/>
                </a:lnTo>
                <a:lnTo>
                  <a:pt x="0" y="151"/>
                </a:lnTo>
                <a:cubicBezTo>
                  <a:pt x="19" y="7301"/>
                  <a:pt x="39" y="14450"/>
                  <a:pt x="58" y="21600"/>
                </a:cubicBezTo>
                <a:lnTo>
                  <a:pt x="16891" y="21527"/>
                </a:lnTo>
                <a:lnTo>
                  <a:pt x="18117" y="21527"/>
                </a:lnTo>
                <a:cubicBezTo>
                  <a:pt x="18182" y="21527"/>
                  <a:pt x="18247" y="21324"/>
                  <a:pt x="18310" y="21324"/>
                </a:cubicBezTo>
                <a:cubicBezTo>
                  <a:pt x="18310" y="21120"/>
                  <a:pt x="18377" y="21120"/>
                  <a:pt x="18377" y="21120"/>
                </a:cubicBezTo>
                <a:lnTo>
                  <a:pt x="21472" y="11372"/>
                </a:lnTo>
                <a:cubicBezTo>
                  <a:pt x="21600" y="10966"/>
                  <a:pt x="21600" y="10560"/>
                  <a:pt x="21472" y="1015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569" name="Rectangle 226"/>
          <p:cNvSpPr/>
          <p:nvPr/>
        </p:nvSpPr>
        <p:spPr>
          <a:xfrm>
            <a:off x="1" y="0"/>
            <a:ext cx="4654295" cy="6858000"/>
          </a:xfrm>
          <a:prstGeom prst="rect">
            <a:avLst/>
          </a:prstGeom>
          <a:solidFill>
            <a:srgbClr val="CFE2E7"/>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sp>
        <p:nvSpPr>
          <p:cNvPr id="570" name="Title 1"/>
          <p:cNvSpPr txBox="1"/>
          <p:nvPr>
            <p:ph type="ctrTitle"/>
          </p:nvPr>
        </p:nvSpPr>
        <p:spPr>
          <a:xfrm>
            <a:off x="1433887" y="1059872"/>
            <a:ext cx="3012219" cy="4851349"/>
          </a:xfrm>
          <a:prstGeom prst="rect">
            <a:avLst/>
          </a:prstGeom>
        </p:spPr>
        <p:txBody>
          <a:bodyPr anchor="t"/>
          <a:lstStyle>
            <a:lvl1pPr>
              <a:defRPr sz="3600"/>
            </a:lvl1pPr>
          </a:lstStyle>
          <a:p>
            <a:pPr/>
            <a:r>
              <a:t>Modules of Project</a:t>
            </a:r>
          </a:p>
        </p:txBody>
      </p:sp>
      <p:sp>
        <p:nvSpPr>
          <p:cNvPr id="571" name="Freeform 11"/>
          <p:cNvSpPr/>
          <p:nvPr/>
        </p:nvSpPr>
        <p:spPr>
          <a:xfrm flipV="1">
            <a:off x="-163" y="1149203"/>
            <a:ext cx="1098226" cy="514068"/>
          </a:xfrm>
          <a:custGeom>
            <a:avLst/>
            <a:gdLst/>
            <a:ahLst/>
            <a:cxnLst>
              <a:cxn ang="0">
                <a:pos x="wd2" y="hd2"/>
              </a:cxn>
              <a:cxn ang="5400000">
                <a:pos x="wd2" y="hd2"/>
              </a:cxn>
              <a:cxn ang="10800000">
                <a:pos x="wd2" y="hd2"/>
              </a:cxn>
              <a:cxn ang="16200000">
                <a:pos x="wd2" y="hd2"/>
              </a:cxn>
            </a:cxnLst>
            <a:rect l="0" t="0" r="r" b="b"/>
            <a:pathLst>
              <a:path w="21528" h="21600" fill="norm" stroke="1" extrusionOk="0">
                <a:moveTo>
                  <a:pt x="21390" y="10377"/>
                </a:moveTo>
                <a:lnTo>
                  <a:pt x="16905" y="758"/>
                </a:lnTo>
                <a:cubicBezTo>
                  <a:pt x="16874" y="690"/>
                  <a:pt x="16837" y="625"/>
                  <a:pt x="16805" y="557"/>
                </a:cubicBezTo>
                <a:cubicBezTo>
                  <a:pt x="16715" y="357"/>
                  <a:pt x="16621" y="357"/>
                  <a:pt x="16527" y="357"/>
                </a:cubicBezTo>
                <a:lnTo>
                  <a:pt x="14750" y="357"/>
                </a:lnTo>
                <a:lnTo>
                  <a:pt x="156" y="0"/>
                </a:lnTo>
                <a:cubicBezTo>
                  <a:pt x="185" y="7057"/>
                  <a:pt x="-25" y="14112"/>
                  <a:pt x="3" y="21167"/>
                </a:cubicBezTo>
                <a:lnTo>
                  <a:pt x="14750" y="21600"/>
                </a:lnTo>
                <a:lnTo>
                  <a:pt x="16527" y="21600"/>
                </a:lnTo>
                <a:cubicBezTo>
                  <a:pt x="16621" y="21600"/>
                  <a:pt x="16715" y="21400"/>
                  <a:pt x="16805" y="21400"/>
                </a:cubicBezTo>
                <a:cubicBezTo>
                  <a:pt x="16805" y="21199"/>
                  <a:pt x="16905" y="21199"/>
                  <a:pt x="16905" y="21199"/>
                </a:cubicBezTo>
                <a:lnTo>
                  <a:pt x="21390" y="11580"/>
                </a:lnTo>
                <a:cubicBezTo>
                  <a:pt x="21575" y="11178"/>
                  <a:pt x="21575" y="10779"/>
                  <a:pt x="21390" y="10377"/>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572" name="Subtitle 2"/>
          <p:cNvSpPr txBox="1"/>
          <p:nvPr>
            <p:ph type="subTitle" sz="half" idx="1"/>
          </p:nvPr>
        </p:nvSpPr>
        <p:spPr>
          <a:xfrm>
            <a:off x="5280367" y="1059871"/>
            <a:ext cx="6224247" cy="4851353"/>
          </a:xfrm>
          <a:prstGeom prst="rect">
            <a:avLst/>
          </a:prstGeom>
        </p:spPr>
        <p:txBody>
          <a:bodyPr/>
          <a:lstStyle/>
          <a:p>
            <a:pPr marL="342900" indent="-342900">
              <a:lnSpc>
                <a:spcPct val="90000"/>
              </a:lnSpc>
              <a:buClr>
                <a:schemeClr val="accent1"/>
              </a:buClr>
              <a:buSzPct val="80000"/>
              <a:buFont typeface="Arial"/>
              <a:buChar char="´"/>
              <a:defRPr b="1" sz="1500">
                <a:solidFill>
                  <a:srgbClr val="404040"/>
                </a:solidFill>
                <a:latin typeface="Arial"/>
                <a:ea typeface="Arial"/>
                <a:cs typeface="Arial"/>
                <a:sym typeface="Arial"/>
              </a:defRPr>
            </a:pPr>
            <a:r>
              <a:t>Medicine stock module </a:t>
            </a:r>
            <a:endParaRPr>
              <a:solidFill>
                <a:srgbClr val="000000"/>
              </a:solidFill>
            </a:endParaRPr>
          </a:p>
          <a:p>
            <a:pPr marL="342900" indent="-342900">
              <a:lnSpc>
                <a:spcPct val="90000"/>
              </a:lnSpc>
              <a:buClr>
                <a:schemeClr val="accent1"/>
              </a:buClr>
              <a:buSzPct val="80000"/>
              <a:buFont typeface="Arial"/>
              <a:buChar char="´"/>
              <a:defRPr b="1" sz="1500">
                <a:solidFill>
                  <a:srgbClr val="404040"/>
                </a:solidFill>
                <a:latin typeface="Arial"/>
                <a:ea typeface="Arial"/>
                <a:cs typeface="Arial"/>
                <a:sym typeface="Arial"/>
              </a:defRPr>
            </a:pPr>
          </a:p>
          <a:p>
            <a:pPr>
              <a:lnSpc>
                <a:spcPct val="90000"/>
              </a:lnSpc>
              <a:buClr>
                <a:schemeClr val="accent1"/>
              </a:buClr>
              <a:buSzPct val="100000"/>
              <a:buFont typeface="Arial"/>
              <a:buChar char="´"/>
              <a:defRPr sz="1500">
                <a:solidFill>
                  <a:srgbClr val="404040"/>
                </a:solidFill>
                <a:latin typeface="Arial"/>
                <a:ea typeface="Arial"/>
                <a:cs typeface="Arial"/>
                <a:sym typeface="Arial"/>
              </a:defRPr>
            </a:pPr>
            <a:r>
              <a:t>This module is a Middleware Microservice that performs the following operations: </a:t>
            </a:r>
            <a:endParaRPr>
              <a:solidFill>
                <a:srgbClr val="000000"/>
              </a:solidFill>
            </a:endParaRPr>
          </a:p>
          <a:p>
            <a:pPr marL="285750" indent="-285750">
              <a:lnSpc>
                <a:spcPct val="90000"/>
              </a:lnSpc>
              <a:buClr>
                <a:schemeClr val="accent1"/>
              </a:buClr>
              <a:buSzPct val="80000"/>
              <a:buFont typeface="Arial"/>
              <a:buChar char="´"/>
              <a:defRPr sz="1500">
                <a:solidFill>
                  <a:srgbClr val="404040"/>
                </a:solidFill>
                <a:latin typeface="Arial"/>
                <a:ea typeface="Arial"/>
                <a:cs typeface="Arial"/>
                <a:sym typeface="Arial"/>
              </a:defRPr>
            </a:pPr>
            <a:r>
              <a:t>Provides information on the pharma company medicine stock by the godown area </a:t>
            </a:r>
            <a:endParaRPr>
              <a:solidFill>
                <a:srgbClr val="000000"/>
              </a:solidFill>
            </a:endParaRPr>
          </a:p>
          <a:p>
            <a:pPr>
              <a:lnSpc>
                <a:spcPct val="90000"/>
              </a:lnSpc>
              <a:buClr>
                <a:schemeClr val="accent1"/>
              </a:buClr>
              <a:buSzPct val="100000"/>
              <a:buFont typeface="Arial"/>
              <a:buChar char="´"/>
              <a:defRPr sz="1500">
                <a:solidFill>
                  <a:srgbClr val="404040"/>
                </a:solidFill>
                <a:latin typeface="Arial"/>
                <a:ea typeface="Arial"/>
                <a:cs typeface="Arial"/>
                <a:sym typeface="Arial"/>
              </a:defRPr>
            </a:pPr>
          </a:p>
          <a:p>
            <a:pPr>
              <a:lnSpc>
                <a:spcPct val="90000"/>
              </a:lnSpc>
              <a:buClr>
                <a:schemeClr val="accent1"/>
              </a:buClr>
              <a:buSzPct val="100000"/>
              <a:buFont typeface="Arial"/>
              <a:buChar char="´"/>
              <a:defRPr sz="1500">
                <a:solidFill>
                  <a:srgbClr val="404040"/>
                </a:solidFill>
                <a:latin typeface="Arial"/>
                <a:ea typeface="Arial"/>
                <a:cs typeface="Arial"/>
                <a:sym typeface="Arial"/>
              </a:defRPr>
            </a:pPr>
            <a:r>
              <a:t>2</a:t>
            </a:r>
            <a:r>
              <a:rPr b="1"/>
              <a:t>. Medical representative schedule module</a:t>
            </a:r>
            <a:endParaRPr>
              <a:solidFill>
                <a:srgbClr val="000000"/>
              </a:solidFill>
            </a:endParaRPr>
          </a:p>
          <a:p>
            <a:pPr>
              <a:lnSpc>
                <a:spcPct val="90000"/>
              </a:lnSpc>
              <a:buClr>
                <a:schemeClr val="accent1"/>
              </a:buClr>
              <a:buSzPct val="100000"/>
              <a:buFont typeface="Arial"/>
              <a:buChar char="´"/>
              <a:defRPr b="1" sz="1500">
                <a:solidFill>
                  <a:srgbClr val="404040"/>
                </a:solidFill>
                <a:latin typeface="Arial"/>
                <a:ea typeface="Arial"/>
                <a:cs typeface="Arial"/>
                <a:sym typeface="Arial"/>
              </a:defRPr>
            </a:pPr>
          </a:p>
          <a:p>
            <a:pPr>
              <a:lnSpc>
                <a:spcPct val="90000"/>
              </a:lnSpc>
              <a:buClr>
                <a:schemeClr val="accent1"/>
              </a:buClr>
              <a:buSzPct val="100000"/>
              <a:buFont typeface="Arial"/>
              <a:buChar char="´"/>
              <a:defRPr sz="1500">
                <a:solidFill>
                  <a:srgbClr val="404040"/>
                </a:solidFill>
                <a:latin typeface="Arial"/>
                <a:ea typeface="Arial"/>
                <a:cs typeface="Arial"/>
                <a:sym typeface="Arial"/>
              </a:defRPr>
            </a:pPr>
            <a:r>
              <a:t>This module is a Middleware Microservice that performs following operations: </a:t>
            </a:r>
            <a:endParaRPr>
              <a:solidFill>
                <a:srgbClr val="000000"/>
              </a:solidFill>
            </a:endParaRPr>
          </a:p>
          <a:p>
            <a:pPr marL="285750" indent="-285750">
              <a:lnSpc>
                <a:spcPct val="90000"/>
              </a:lnSpc>
              <a:buClr>
                <a:schemeClr val="accent1"/>
              </a:buClr>
              <a:buSzPct val="80000"/>
              <a:buFont typeface="Arial"/>
              <a:buChar char="´"/>
              <a:defRPr sz="1500">
                <a:solidFill>
                  <a:srgbClr val="404040"/>
                </a:solidFill>
                <a:latin typeface="Arial"/>
                <a:ea typeface="Arial"/>
                <a:cs typeface="Arial"/>
                <a:sym typeface="Arial"/>
              </a:defRPr>
            </a:pPr>
            <a:r>
              <a:t>Creates a schedule to have meetings with doctors. </a:t>
            </a:r>
            <a:endParaRPr>
              <a:solidFill>
                <a:srgbClr val="000000"/>
              </a:solidFill>
            </a:endParaRPr>
          </a:p>
          <a:p>
            <a:pPr marL="285750" indent="-285750">
              <a:lnSpc>
                <a:spcPct val="90000"/>
              </a:lnSpc>
              <a:buClr>
                <a:schemeClr val="accent1"/>
              </a:buClr>
              <a:buSzPct val="80000"/>
              <a:buFont typeface="Arial"/>
              <a:buChar char="´"/>
              <a:defRPr sz="1500">
                <a:solidFill>
                  <a:srgbClr val="404040"/>
                </a:solidFill>
                <a:latin typeface="Arial"/>
                <a:ea typeface="Arial"/>
                <a:cs typeface="Arial"/>
                <a:sym typeface="Arial"/>
              </a:defRPr>
            </a:pPr>
            <a:r>
              <a:t>The list of doctors that this pharma company is targeting can be stored as a pre-defined information in this Microservice. </a:t>
            </a:r>
            <a:endParaRPr>
              <a:solidFill>
                <a:srgbClr val="000000"/>
              </a:solidFill>
            </a:endParaRPr>
          </a:p>
          <a:p>
            <a:pPr marL="285750" indent="-285750">
              <a:lnSpc>
                <a:spcPct val="90000"/>
              </a:lnSpc>
              <a:buClr>
                <a:schemeClr val="accent1"/>
              </a:buClr>
              <a:buSzPct val="80000"/>
              <a:buFont typeface="Arial"/>
              <a:buChar char="´"/>
              <a:defRPr sz="1500">
                <a:solidFill>
                  <a:srgbClr val="404040"/>
                </a:solidFill>
                <a:latin typeface="Arial"/>
                <a:ea typeface="Arial"/>
                <a:cs typeface="Arial"/>
                <a:sym typeface="Arial"/>
              </a:defRPr>
            </a:pPr>
            <a:r>
              <a:t>This module should interact with the medicine stock module to find the medicine stock to be explained to the targeted doctors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ubtitle 2"/>
          <p:cNvSpPr txBox="1"/>
          <p:nvPr>
            <p:ph type="subTitle" idx="1"/>
          </p:nvPr>
        </p:nvSpPr>
        <p:spPr>
          <a:xfrm>
            <a:off x="1875692" y="251226"/>
            <a:ext cx="9144001" cy="6355547"/>
          </a:xfrm>
          <a:prstGeom prst="rect">
            <a:avLst/>
          </a:prstGeom>
        </p:spPr>
        <p:txBody>
          <a:bodyPr/>
          <a:lstStyle/>
          <a:p>
            <a:pPr>
              <a:lnSpc>
                <a:spcPct val="90000"/>
              </a:lnSpc>
              <a:defRPr b="1">
                <a:solidFill>
                  <a:srgbClr val="000000"/>
                </a:solidFill>
                <a:latin typeface="Arial"/>
                <a:ea typeface="Arial"/>
                <a:cs typeface="Arial"/>
                <a:sym typeface="Arial"/>
              </a:defRPr>
            </a:pPr>
            <a:r>
              <a:t>3. Pharmacy  Supply module </a:t>
            </a:r>
          </a:p>
          <a:p>
            <a:pPr algn="just">
              <a:lnSpc>
                <a:spcPct val="90000"/>
              </a:lnSpc>
              <a:defRPr>
                <a:solidFill>
                  <a:srgbClr val="000000"/>
                </a:solidFill>
                <a:latin typeface="Arial"/>
                <a:ea typeface="Arial"/>
                <a:cs typeface="Arial"/>
                <a:sym typeface="Arial"/>
              </a:defRPr>
            </a:pPr>
            <a:r>
              <a:t>This module is a Middleware Microservice that performs the following operations: </a:t>
            </a:r>
          </a:p>
          <a:p>
            <a:pPr marL="285750" indent="-285750" algn="just">
              <a:lnSpc>
                <a:spcPct val="90000"/>
              </a:lnSpc>
              <a:buClr>
                <a:schemeClr val="accent1"/>
              </a:buClr>
              <a:buSzPct val="80000"/>
              <a:buFont typeface="Arial"/>
              <a:buChar char="❑"/>
              <a:defRPr>
                <a:solidFill>
                  <a:srgbClr val="000000"/>
                </a:solidFill>
                <a:latin typeface="Arial"/>
                <a:ea typeface="Arial"/>
                <a:cs typeface="Arial"/>
                <a:sym typeface="Arial"/>
              </a:defRPr>
            </a:pPr>
            <a:r>
              <a:t>Gets the medicine count as demand as input from web portal. </a:t>
            </a:r>
          </a:p>
          <a:p>
            <a:pPr marL="285750" indent="-285750" algn="just">
              <a:lnSpc>
                <a:spcPct val="90000"/>
              </a:lnSpc>
              <a:buClr>
                <a:schemeClr val="accent1"/>
              </a:buClr>
              <a:buSzPct val="80000"/>
              <a:buFont typeface="Arial"/>
              <a:buChar char="❑"/>
              <a:defRPr>
                <a:solidFill>
                  <a:srgbClr val="000000"/>
                </a:solidFill>
                <a:latin typeface="Arial"/>
                <a:ea typeface="Arial"/>
                <a:cs typeface="Arial"/>
                <a:sym typeface="Arial"/>
              </a:defRPr>
            </a:pPr>
            <a:r>
              <a:t>Interacts with the Medicine supply microservice to find the final demand of medicine that can be supplied to its pharmacists</a:t>
            </a:r>
          </a:p>
          <a:p>
            <a:pPr>
              <a:lnSpc>
                <a:spcPct val="90000"/>
              </a:lnSpc>
              <a:defRPr>
                <a:solidFill>
                  <a:srgbClr val="000000"/>
                </a:solidFill>
                <a:latin typeface="Arial"/>
                <a:ea typeface="Arial"/>
                <a:cs typeface="Arial"/>
                <a:sym typeface="Arial"/>
              </a:defRPr>
            </a:pPr>
          </a:p>
          <a:p>
            <a:pPr>
              <a:lnSpc>
                <a:spcPct val="90000"/>
              </a:lnSpc>
              <a:defRPr b="1">
                <a:solidFill>
                  <a:srgbClr val="000000"/>
                </a:solidFill>
                <a:latin typeface="Arial"/>
                <a:ea typeface="Arial"/>
                <a:cs typeface="Arial"/>
                <a:sym typeface="Arial"/>
              </a:defRPr>
            </a:pPr>
            <a:r>
              <a:t>4. Authorization service </a:t>
            </a:r>
          </a:p>
          <a:p>
            <a:pPr marL="285750" indent="-285750">
              <a:lnSpc>
                <a:spcPct val="90000"/>
              </a:lnSpc>
              <a:buClr>
                <a:schemeClr val="accent1"/>
              </a:buClr>
              <a:buSzPct val="80000"/>
              <a:buFont typeface="Arial"/>
              <a:buChar char="❑"/>
              <a:defRPr>
                <a:solidFill>
                  <a:srgbClr val="000000"/>
                </a:solidFill>
                <a:latin typeface="Arial"/>
                <a:ea typeface="Arial"/>
                <a:cs typeface="Arial"/>
                <a:sym typeface="Arial"/>
              </a:defRPr>
            </a:pPr>
            <a:r>
              <a:t>This microservice is used with anonymous access to Generate JWT </a:t>
            </a:r>
          </a:p>
          <a:p>
            <a:pPr marL="285750" indent="-285750">
              <a:lnSpc>
                <a:spcPct val="90000"/>
              </a:lnSpc>
              <a:buClr>
                <a:schemeClr val="accent1"/>
              </a:buClr>
              <a:buSzPct val="80000"/>
              <a:buFont typeface="Arial"/>
              <a:buChar char="❑"/>
              <a:defRPr>
                <a:solidFill>
                  <a:srgbClr val="000000"/>
                </a:solidFill>
                <a:latin typeface="Arial"/>
                <a:ea typeface="Arial"/>
                <a:cs typeface="Arial"/>
                <a:sym typeface="Arial"/>
              </a:defRPr>
            </a:pPr>
          </a:p>
          <a:p>
            <a:pPr>
              <a:lnSpc>
                <a:spcPct val="90000"/>
              </a:lnSpc>
              <a:defRPr b="1">
                <a:solidFill>
                  <a:srgbClr val="000000"/>
                </a:solidFill>
                <a:latin typeface="Arial"/>
                <a:ea typeface="Arial"/>
                <a:cs typeface="Arial"/>
                <a:sym typeface="Arial"/>
              </a:defRPr>
            </a:pPr>
            <a:r>
              <a:t>5. Pharmacy medicine supply portal</a:t>
            </a:r>
          </a:p>
          <a:p>
            <a:pPr algn="just">
              <a:lnSpc>
                <a:spcPct val="90000"/>
              </a:lnSpc>
              <a:defRPr>
                <a:solidFill>
                  <a:srgbClr val="000000"/>
                </a:solidFill>
                <a:latin typeface="Arial"/>
                <a:ea typeface="Arial"/>
                <a:cs typeface="Arial"/>
                <a:sym typeface="Arial"/>
              </a:defRPr>
            </a:pPr>
            <a:r>
              <a:t>A Web Portal that allows a member to Login and allows to do following operations: </a:t>
            </a:r>
          </a:p>
          <a:p>
            <a:pPr marL="285750" indent="-285750" algn="just">
              <a:lnSpc>
                <a:spcPct val="90000"/>
              </a:lnSpc>
              <a:buClr>
                <a:schemeClr val="accent1"/>
              </a:buClr>
              <a:buSzPct val="80000"/>
              <a:buFont typeface="Arial"/>
              <a:buChar char="❑"/>
              <a:defRPr>
                <a:solidFill>
                  <a:srgbClr val="000000"/>
                </a:solidFill>
                <a:latin typeface="Arial"/>
                <a:ea typeface="Arial"/>
                <a:cs typeface="Arial"/>
                <a:sym typeface="Arial"/>
              </a:defRPr>
            </a:pPr>
            <a:r>
              <a:t>Login </a:t>
            </a:r>
          </a:p>
          <a:p>
            <a:pPr marL="285750" indent="-285750" algn="just">
              <a:lnSpc>
                <a:spcPct val="90000"/>
              </a:lnSpc>
              <a:buClr>
                <a:schemeClr val="accent1"/>
              </a:buClr>
              <a:buSzPct val="80000"/>
              <a:buFont typeface="Arial"/>
              <a:buChar char="❑"/>
              <a:defRPr>
                <a:solidFill>
                  <a:srgbClr val="000000"/>
                </a:solidFill>
                <a:latin typeface="Arial"/>
                <a:ea typeface="Arial"/>
                <a:cs typeface="Arial"/>
                <a:sym typeface="Arial"/>
              </a:defRPr>
            </a:pPr>
            <a:r>
              <a:t>View a schedule for medical representative for doctors meet </a:t>
            </a:r>
          </a:p>
          <a:p>
            <a:pPr marL="285750" indent="-285750" algn="just">
              <a:lnSpc>
                <a:spcPct val="90000"/>
              </a:lnSpc>
              <a:buClr>
                <a:schemeClr val="accent1"/>
              </a:buClr>
              <a:buSzPct val="80000"/>
              <a:buFont typeface="Arial"/>
              <a:buChar char="❑"/>
              <a:defRPr>
                <a:solidFill>
                  <a:srgbClr val="000000"/>
                </a:solidFill>
                <a:latin typeface="Arial"/>
                <a:ea typeface="Arial"/>
                <a:cs typeface="Arial"/>
                <a:sym typeface="Arial"/>
              </a:defRPr>
            </a:pPr>
            <a:r>
              <a:t>Provide in the data from medical reps with the medicine demand. Based on this input, the PharmacySupply microservice should provide the medicine count to be distributed to its pharmacists. This detail should be displayed on the UI. </a:t>
            </a:r>
          </a:p>
          <a:p>
            <a:pPr marL="285750" indent="-285750" algn="just">
              <a:lnSpc>
                <a:spcPct val="90000"/>
              </a:lnSpc>
              <a:buClr>
                <a:schemeClr val="accent1"/>
              </a:buClr>
              <a:buSzPct val="80000"/>
              <a:buFont typeface="Arial"/>
              <a:buChar char="❑"/>
              <a:defRPr>
                <a:solidFill>
                  <a:srgbClr val="000000"/>
                </a:solidFill>
                <a:latin typeface="Arial"/>
                <a:ea typeface="Arial"/>
                <a:cs typeface="Arial"/>
                <a:sym typeface="Arial"/>
              </a:defRPr>
            </a:pPr>
            <a:r>
              <a:t>Medicine demand and supply to pharmacists should be saved in the database.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588" name="Group 71"/>
          <p:cNvGrpSpPr/>
          <p:nvPr/>
        </p:nvGrpSpPr>
        <p:grpSpPr>
          <a:xfrm>
            <a:off x="7" y="228599"/>
            <a:ext cx="2851528" cy="6638629"/>
            <a:chOff x="-1" y="0"/>
            <a:chExt cx="2851526" cy="6638627"/>
          </a:xfrm>
        </p:grpSpPr>
        <p:sp>
          <p:nvSpPr>
            <p:cNvPr id="576"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77"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78"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79"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80"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81"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82"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83"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84"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85"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86"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87"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601" name="Group 85"/>
          <p:cNvGrpSpPr/>
          <p:nvPr/>
        </p:nvGrpSpPr>
        <p:grpSpPr>
          <a:xfrm>
            <a:off x="27221" y="155"/>
            <a:ext cx="2356680" cy="6853100"/>
            <a:chOff x="-1" y="0"/>
            <a:chExt cx="2356678" cy="6853098"/>
          </a:xfrm>
        </p:grpSpPr>
        <p:sp>
          <p:nvSpPr>
            <p:cNvPr id="589"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90"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91"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92"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93"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94"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95"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96"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97"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98"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599"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00"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602" name="Rectangle 99"/>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603"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604" name="Rectangle 105"/>
          <p:cNvSpPr/>
          <p:nvPr/>
        </p:nvSpPr>
        <p:spPr>
          <a:xfrm>
            <a:off x="-1" y="0"/>
            <a:ext cx="4639734" cy="6858000"/>
          </a:xfrm>
          <a:prstGeom prst="rect">
            <a:avLst/>
          </a:prstGeom>
          <a:solidFill>
            <a:srgbClr val="374652">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605" name="Sequence Diagram"/>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Sequence Diagram</a:t>
            </a:r>
          </a:p>
        </p:txBody>
      </p:sp>
      <p:sp>
        <p:nvSpPr>
          <p:cNvPr id="606"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607" name="Picture 6" descr="Picture 6"/>
          <p:cNvPicPr>
            <a:picLocks noChangeAspect="1"/>
          </p:cNvPicPr>
          <p:nvPr/>
        </p:nvPicPr>
        <p:blipFill>
          <a:blip r:embed="rId2">
            <a:extLst/>
          </a:blip>
          <a:srcRect l="0" t="0" r="0" b="7512"/>
          <a:stretch>
            <a:fillRect/>
          </a:stretch>
        </p:blipFill>
        <p:spPr>
          <a:xfrm>
            <a:off x="4676547" y="627112"/>
            <a:ext cx="7525044" cy="4315005"/>
          </a:xfrm>
          <a:prstGeom prst="rect">
            <a:avLst/>
          </a:prstGeom>
          <a:ln w="12700">
            <a:miter lim="400000"/>
          </a:ln>
        </p:spPr>
      </p:pic>
      <p:sp>
        <p:nvSpPr>
          <p:cNvPr id="608" name="Rectangle"/>
          <p:cNvSpPr/>
          <p:nvPr/>
        </p:nvSpPr>
        <p:spPr>
          <a:xfrm>
            <a:off x="6769506" y="2761558"/>
            <a:ext cx="1318553" cy="354967"/>
          </a:xfrm>
          <a:prstGeom prst="rect">
            <a:avLst/>
          </a:prstGeom>
          <a:solidFill>
            <a:srgbClr val="FFFFFF"/>
          </a:solidFill>
          <a:ln w="12700">
            <a:miter lim="400000"/>
          </a:ln>
        </p:spPr>
        <p:txBody>
          <a:bodyPr lIns="45718" tIns="45718" rIns="45718" bIns="45718" anchor="ctr"/>
          <a:lstStyle/>
          <a:p>
            <a:pPr>
              <a:defRPr>
                <a:latin typeface="Century Gothic"/>
                <a:ea typeface="Century Gothic"/>
                <a:cs typeface="Century Gothic"/>
                <a:sym typeface="Century Gothic"/>
              </a:defRPr>
            </a:pPr>
          </a:p>
        </p:txBody>
      </p:sp>
      <p:sp>
        <p:nvSpPr>
          <p:cNvPr id="609" name="Rectangle"/>
          <p:cNvSpPr/>
          <p:nvPr/>
        </p:nvSpPr>
        <p:spPr>
          <a:xfrm>
            <a:off x="7031698" y="2257488"/>
            <a:ext cx="525358" cy="339092"/>
          </a:xfrm>
          <a:prstGeom prst="rect">
            <a:avLst/>
          </a:prstGeom>
          <a:solidFill>
            <a:srgbClr val="FFFFFF"/>
          </a:solidFill>
          <a:ln w="12700">
            <a:miter lim="400000"/>
          </a:ln>
        </p:spPr>
        <p:txBody>
          <a:bodyPr lIns="45718" tIns="45718" rIns="45718" bIns="45718" anchor="ctr"/>
          <a:lstStyle/>
          <a:p>
            <a:pPr>
              <a:defRPr>
                <a:latin typeface="Century Gothic"/>
                <a:ea typeface="Century Gothic"/>
                <a:cs typeface="Century Gothic"/>
                <a:sym typeface="Century Gothic"/>
              </a:defRPr>
            </a:pPr>
          </a:p>
        </p:txBody>
      </p:sp>
      <p:sp>
        <p:nvSpPr>
          <p:cNvPr id="610" name="Line"/>
          <p:cNvSpPr/>
          <p:nvPr/>
        </p:nvSpPr>
        <p:spPr>
          <a:xfrm flipV="1">
            <a:off x="7581862" y="2645597"/>
            <a:ext cx="2" cy="778591"/>
          </a:xfrm>
          <a:prstGeom prst="line">
            <a:avLst/>
          </a:prstGeom>
          <a:ln w="25400">
            <a:solidFill>
              <a:schemeClr val="accent1"/>
            </a:solidFill>
            <a:custDash>
              <a:ds d="200000" sp="200000"/>
            </a:custDash>
            <a:miter lim="400000"/>
          </a:ln>
        </p:spPr>
        <p:txBody>
          <a:bodyPr lIns="45718" tIns="45718" rIns="45718" bIns="45718"/>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FFFFFF"/>
            </a:gs>
            <a:gs pos="100000">
              <a:srgbClr val="F8F8F8"/>
            </a:gs>
          </a:gsLst>
          <a:path path="circle">
            <a:fillToRect l="50000" t="50000" r="50000" b="50000"/>
          </a:path>
        </a:gradFill>
      </p:bgPr>
    </p:bg>
    <p:spTree>
      <p:nvGrpSpPr>
        <p:cNvPr id="1" name=""/>
        <p:cNvGrpSpPr/>
        <p:nvPr/>
      </p:nvGrpSpPr>
      <p:grpSpPr>
        <a:xfrm>
          <a:off x="0" y="0"/>
          <a:ext cx="0" cy="0"/>
          <a:chOff x="0" y="0"/>
          <a:chExt cx="0" cy="0"/>
        </a:xfrm>
      </p:grpSpPr>
      <p:grpSp>
        <p:nvGrpSpPr>
          <p:cNvPr id="624" name="Group 74"/>
          <p:cNvGrpSpPr/>
          <p:nvPr/>
        </p:nvGrpSpPr>
        <p:grpSpPr>
          <a:xfrm>
            <a:off x="7" y="228599"/>
            <a:ext cx="2851528" cy="6638629"/>
            <a:chOff x="-1" y="0"/>
            <a:chExt cx="2851526" cy="6638627"/>
          </a:xfrm>
        </p:grpSpPr>
        <p:sp>
          <p:nvSpPr>
            <p:cNvPr id="612"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13"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14"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15"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16"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17"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18"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19"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20"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21"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22"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23"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2E5369">
                <a:alpha val="20000"/>
              </a:srgbClr>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grpSp>
        <p:nvGrpSpPr>
          <p:cNvPr id="637" name="Group 88"/>
          <p:cNvGrpSpPr/>
          <p:nvPr/>
        </p:nvGrpSpPr>
        <p:grpSpPr>
          <a:xfrm>
            <a:off x="27221" y="155"/>
            <a:ext cx="2356680" cy="6853100"/>
            <a:chOff x="-1" y="0"/>
            <a:chExt cx="2356678" cy="6853098"/>
          </a:xfrm>
        </p:grpSpPr>
        <p:sp>
          <p:nvSpPr>
            <p:cNvPr id="625"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26"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27"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28"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29"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30"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31"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32"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33"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34"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35"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sp>
          <p:nvSpPr>
            <p:cNvPr id="636"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2E5369"/>
            </a:solidFill>
            <a:ln w="12700" cap="flat">
              <a:noFill/>
              <a:miter lim="400000"/>
            </a:ln>
            <a:effectLst/>
          </p:spPr>
          <p:txBody>
            <a:bodyPr wrap="square" lIns="45718" tIns="45718" rIns="45718" bIns="45718" numCol="1" anchor="t">
              <a:noAutofit/>
            </a:bodyPr>
            <a:lstStyle/>
            <a:p>
              <a:pPr>
                <a:defRPr>
                  <a:latin typeface="Century Gothic"/>
                  <a:ea typeface="Century Gothic"/>
                  <a:cs typeface="Century Gothic"/>
                  <a:sym typeface="Century Gothic"/>
                </a:defRPr>
              </a:pPr>
            </a:p>
          </p:txBody>
        </p:sp>
      </p:grpSp>
      <p:sp>
        <p:nvSpPr>
          <p:cNvPr id="638" name="Rectangle 102"/>
          <p:cNvSpPr/>
          <p:nvPr/>
        </p:nvSpPr>
        <p:spPr>
          <a:xfrm>
            <a:off x="-2" y="0"/>
            <a:ext cx="182884" cy="6858000"/>
          </a:xfrm>
          <a:prstGeom prst="rect">
            <a:avLst/>
          </a:prstGeom>
          <a:solidFill>
            <a:srgbClr val="2E5369"/>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639"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640" name="Rectangle 108"/>
          <p:cNvSpPr/>
          <p:nvPr/>
        </p:nvSpPr>
        <p:spPr>
          <a:xfrm>
            <a:off x="-1" y="0"/>
            <a:ext cx="4639734" cy="6858000"/>
          </a:xfrm>
          <a:prstGeom prst="rect">
            <a:avLst/>
          </a:prstGeom>
          <a:solidFill>
            <a:srgbClr val="172A35">
              <a:alpha val="90000"/>
            </a:srgbClr>
          </a:solidFill>
          <a:ln w="12700">
            <a:miter lim="400000"/>
          </a:ln>
        </p:spPr>
        <p:txBody>
          <a:bodyPr lIns="45718" tIns="45718" rIns="45718" bIns="45718"/>
          <a:lstStyle/>
          <a:p>
            <a:pPr>
              <a:defRPr>
                <a:latin typeface="Century Gothic"/>
                <a:ea typeface="Century Gothic"/>
                <a:cs typeface="Century Gothic"/>
                <a:sym typeface="Century Gothic"/>
              </a:defRPr>
            </a:pPr>
          </a:p>
        </p:txBody>
      </p:sp>
      <p:sp>
        <p:nvSpPr>
          <p:cNvPr id="641" name="Workflow Diagram"/>
          <p:cNvSpPr txBox="1"/>
          <p:nvPr>
            <p:ph type="title"/>
          </p:nvPr>
        </p:nvSpPr>
        <p:spPr>
          <a:xfrm>
            <a:off x="540277" y="967416"/>
            <a:ext cx="3778874" cy="3943253"/>
          </a:xfrm>
          <a:prstGeom prst="rect">
            <a:avLst/>
          </a:prstGeom>
        </p:spPr>
        <p:txBody>
          <a:bodyPr anchor="b"/>
          <a:lstStyle>
            <a:lvl1pPr>
              <a:defRPr sz="4000">
                <a:solidFill>
                  <a:srgbClr val="FEFFFF"/>
                </a:solidFill>
              </a:defRPr>
            </a:lvl1pPr>
          </a:lstStyle>
          <a:p>
            <a:pPr/>
            <a:r>
              <a:t>Workflow Diagram</a:t>
            </a:r>
          </a:p>
        </p:txBody>
      </p:sp>
      <p:sp>
        <p:nvSpPr>
          <p:cNvPr id="642" name="Freeform 5"/>
          <p:cNvSpPr/>
          <p:nvPr/>
        </p:nvSpPr>
        <p:spPr>
          <a:xfrm>
            <a:off x="-1" y="5033007"/>
            <a:ext cx="5400521" cy="857049"/>
          </a:xfrm>
          <a:custGeom>
            <a:avLst/>
            <a:gdLst/>
            <a:ahLst/>
            <a:cxnLst>
              <a:cxn ang="0">
                <a:pos x="wd2" y="hd2"/>
              </a:cxn>
              <a:cxn ang="5400000">
                <a:pos x="wd2" y="hd2"/>
              </a:cxn>
              <a:cxn ang="10800000">
                <a:pos x="wd2" y="hd2"/>
              </a:cxn>
              <a:cxn ang="16200000">
                <a:pos x="wd2" y="hd2"/>
              </a:cxn>
            </a:cxnLst>
            <a:rect l="0" t="0" r="r" b="b"/>
            <a:pathLst>
              <a:path w="21586" h="21600" fill="norm" stroke="1" extrusionOk="0">
                <a:moveTo>
                  <a:pt x="21542" y="10204"/>
                </a:moveTo>
                <a:cubicBezTo>
                  <a:pt x="20111" y="398"/>
                  <a:pt x="20111" y="398"/>
                  <a:pt x="20111" y="398"/>
                </a:cubicBezTo>
                <a:cubicBezTo>
                  <a:pt x="20111" y="265"/>
                  <a:pt x="20092" y="265"/>
                  <a:pt x="20092" y="265"/>
                </a:cubicBezTo>
                <a:cubicBezTo>
                  <a:pt x="20072" y="133"/>
                  <a:pt x="20034" y="0"/>
                  <a:pt x="19995" y="0"/>
                </a:cubicBezTo>
                <a:cubicBezTo>
                  <a:pt x="11177" y="0"/>
                  <a:pt x="11177" y="0"/>
                  <a:pt x="11177" y="0"/>
                </a:cubicBezTo>
                <a:cubicBezTo>
                  <a:pt x="10868" y="0"/>
                  <a:pt x="10868" y="0"/>
                  <a:pt x="10868" y="0"/>
                </a:cubicBezTo>
                <a:cubicBezTo>
                  <a:pt x="8509" y="0"/>
                  <a:pt x="8509" y="0"/>
                  <a:pt x="8509" y="0"/>
                </a:cubicBezTo>
                <a:cubicBezTo>
                  <a:pt x="2050" y="0"/>
                  <a:pt x="2050" y="0"/>
                  <a:pt x="2050" y="0"/>
                </a:cubicBezTo>
                <a:cubicBezTo>
                  <a:pt x="0" y="0"/>
                  <a:pt x="0" y="0"/>
                  <a:pt x="0" y="0"/>
                </a:cubicBezTo>
                <a:cubicBezTo>
                  <a:pt x="0" y="21600"/>
                  <a:pt x="0" y="21600"/>
                  <a:pt x="0" y="21600"/>
                </a:cubicBezTo>
                <a:cubicBezTo>
                  <a:pt x="2050" y="21600"/>
                  <a:pt x="2050" y="21600"/>
                  <a:pt x="2050" y="21600"/>
                </a:cubicBezTo>
                <a:cubicBezTo>
                  <a:pt x="8509" y="21600"/>
                  <a:pt x="8509" y="21600"/>
                  <a:pt x="8509" y="21600"/>
                </a:cubicBezTo>
                <a:cubicBezTo>
                  <a:pt x="10868" y="21600"/>
                  <a:pt x="10868" y="21600"/>
                  <a:pt x="10868" y="21600"/>
                </a:cubicBezTo>
                <a:cubicBezTo>
                  <a:pt x="11177" y="21600"/>
                  <a:pt x="11177" y="21600"/>
                  <a:pt x="11177" y="21600"/>
                </a:cubicBezTo>
                <a:cubicBezTo>
                  <a:pt x="19995" y="21600"/>
                  <a:pt x="19995" y="21600"/>
                  <a:pt x="19995" y="21600"/>
                </a:cubicBezTo>
                <a:cubicBezTo>
                  <a:pt x="20034" y="21600"/>
                  <a:pt x="20072" y="21467"/>
                  <a:pt x="20092" y="21335"/>
                </a:cubicBezTo>
                <a:cubicBezTo>
                  <a:pt x="20092" y="21202"/>
                  <a:pt x="20111" y="21202"/>
                  <a:pt x="20111" y="21202"/>
                </a:cubicBezTo>
                <a:cubicBezTo>
                  <a:pt x="21542" y="11396"/>
                  <a:pt x="21542" y="11396"/>
                  <a:pt x="21542" y="11396"/>
                </a:cubicBezTo>
                <a:cubicBezTo>
                  <a:pt x="21600" y="10999"/>
                  <a:pt x="21600" y="10469"/>
                  <a:pt x="21542" y="10204"/>
                </a:cubicBezTo>
                <a:close/>
              </a:path>
            </a:pathLst>
          </a:custGeom>
          <a:solidFill>
            <a:schemeClr val="accent1"/>
          </a:solidFill>
          <a:ln w="12700">
            <a:miter lim="400000"/>
          </a:ln>
        </p:spPr>
        <p:txBody>
          <a:bodyPr lIns="45718" tIns="45718" rIns="45718" bIns="45718"/>
          <a:lstStyle/>
          <a:p>
            <a:pPr>
              <a:defRPr>
                <a:latin typeface="Century Gothic"/>
                <a:ea typeface="Century Gothic"/>
                <a:cs typeface="Century Gothic"/>
                <a:sym typeface="Century Gothic"/>
              </a:defRPr>
            </a:pPr>
          </a:p>
        </p:txBody>
      </p:sp>
      <p:pic>
        <p:nvPicPr>
          <p:cNvPr id="643" name="Picture 6" descr="Picture 6"/>
          <p:cNvPicPr>
            <a:picLocks noChangeAspect="1"/>
          </p:cNvPicPr>
          <p:nvPr/>
        </p:nvPicPr>
        <p:blipFill>
          <a:blip r:embed="rId2">
            <a:extLst/>
          </a:blip>
          <a:stretch>
            <a:fillRect/>
          </a:stretch>
        </p:blipFill>
        <p:spPr>
          <a:xfrm>
            <a:off x="5781678" y="240305"/>
            <a:ext cx="5404023" cy="639529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57" name="Group 77"/>
          <p:cNvGrpSpPr/>
          <p:nvPr/>
        </p:nvGrpSpPr>
        <p:grpSpPr>
          <a:xfrm>
            <a:off x="7" y="228599"/>
            <a:ext cx="2851528" cy="6638629"/>
            <a:chOff x="-1" y="0"/>
            <a:chExt cx="2851526" cy="6638627"/>
          </a:xfrm>
        </p:grpSpPr>
        <p:sp>
          <p:nvSpPr>
            <p:cNvPr id="645" name="Freeform 11"/>
            <p:cNvSpPr/>
            <p:nvPr/>
          </p:nvSpPr>
          <p:spPr>
            <a:xfrm>
              <a:off x="-2" y="2346443"/>
              <a:ext cx="100644" cy="626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636" y="18582"/>
                    <a:pt x="18655" y="15724"/>
                    <a:pt x="16691" y="12706"/>
                  </a:cubicBezTo>
                  <a:cubicBezTo>
                    <a:pt x="10800" y="8576"/>
                    <a:pt x="5891" y="4288"/>
                    <a:pt x="0" y="0"/>
                  </a:cubicBezTo>
                  <a:cubicBezTo>
                    <a:pt x="0" y="5559"/>
                    <a:pt x="0" y="5559"/>
                    <a:pt x="0" y="5559"/>
                  </a:cubicBezTo>
                  <a:cubicBezTo>
                    <a:pt x="5891" y="10165"/>
                    <a:pt x="12764" y="14929"/>
                    <a:pt x="19636" y="19694"/>
                  </a:cubicBezTo>
                  <a:cubicBezTo>
                    <a:pt x="19636" y="20329"/>
                    <a:pt x="20618" y="20965"/>
                    <a:pt x="21600"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46" name="Freeform 12"/>
            <p:cNvSpPr/>
            <p:nvPr/>
          </p:nvSpPr>
          <p:spPr>
            <a:xfrm>
              <a:off x="128597" y="2927929"/>
              <a:ext cx="646722" cy="23222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9" y="15000"/>
                  </a:moveTo>
                  <a:cubicBezTo>
                    <a:pt x="15891" y="17229"/>
                    <a:pt x="18514" y="19414"/>
                    <a:pt x="21446" y="21600"/>
                  </a:cubicBezTo>
                  <a:cubicBezTo>
                    <a:pt x="21446" y="21214"/>
                    <a:pt x="21446" y="20871"/>
                    <a:pt x="21600" y="20486"/>
                  </a:cubicBezTo>
                  <a:cubicBezTo>
                    <a:pt x="19131" y="18643"/>
                    <a:pt x="16817" y="16757"/>
                    <a:pt x="14657" y="14871"/>
                  </a:cubicBezTo>
                  <a:cubicBezTo>
                    <a:pt x="8949" y="9986"/>
                    <a:pt x="4166" y="5014"/>
                    <a:pt x="0" y="0"/>
                  </a:cubicBezTo>
                  <a:cubicBezTo>
                    <a:pt x="309" y="857"/>
                    <a:pt x="617" y="1757"/>
                    <a:pt x="926" y="2614"/>
                  </a:cubicBezTo>
                  <a:cubicBezTo>
                    <a:pt x="4629" y="6771"/>
                    <a:pt x="8640" y="10929"/>
                    <a:pt x="13269" y="150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47" name="Freeform 13"/>
            <p:cNvSpPr/>
            <p:nvPr/>
          </p:nvSpPr>
          <p:spPr>
            <a:xfrm>
              <a:off x="807000" y="5218459"/>
              <a:ext cx="609445" cy="14201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9" y="1543"/>
                  </a:moveTo>
                  <a:cubicBezTo>
                    <a:pt x="818" y="1052"/>
                    <a:pt x="327" y="561"/>
                    <a:pt x="0" y="0"/>
                  </a:cubicBezTo>
                  <a:cubicBezTo>
                    <a:pt x="0" y="701"/>
                    <a:pt x="0" y="1332"/>
                    <a:pt x="0" y="2034"/>
                  </a:cubicBezTo>
                  <a:cubicBezTo>
                    <a:pt x="3436" y="5961"/>
                    <a:pt x="7200" y="9818"/>
                    <a:pt x="11127" y="13605"/>
                  </a:cubicBezTo>
                  <a:cubicBezTo>
                    <a:pt x="13909" y="16270"/>
                    <a:pt x="17018" y="18935"/>
                    <a:pt x="20127" y="21600"/>
                  </a:cubicBezTo>
                  <a:cubicBezTo>
                    <a:pt x="21600" y="21600"/>
                    <a:pt x="21600" y="21600"/>
                    <a:pt x="21600" y="21600"/>
                  </a:cubicBezTo>
                  <a:cubicBezTo>
                    <a:pt x="18491" y="18865"/>
                    <a:pt x="15382" y="16130"/>
                    <a:pt x="12600" y="13325"/>
                  </a:cubicBezTo>
                  <a:cubicBezTo>
                    <a:pt x="8509" y="9468"/>
                    <a:pt x="4745" y="5540"/>
                    <a:pt x="1309" y="1543"/>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48" name="Freeform 14"/>
            <p:cNvSpPr/>
            <p:nvPr/>
          </p:nvSpPr>
          <p:spPr>
            <a:xfrm>
              <a:off x="959826" y="6275199"/>
              <a:ext cx="171467" cy="36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346" y="21600"/>
                  </a:moveTo>
                  <a:cubicBezTo>
                    <a:pt x="21600" y="21600"/>
                    <a:pt x="21600" y="21600"/>
                    <a:pt x="21600" y="21600"/>
                  </a:cubicBezTo>
                  <a:cubicBezTo>
                    <a:pt x="14011" y="14491"/>
                    <a:pt x="7005" y="7382"/>
                    <a:pt x="0" y="0"/>
                  </a:cubicBezTo>
                  <a:cubicBezTo>
                    <a:pt x="4670" y="7382"/>
                    <a:pt x="9924" y="14491"/>
                    <a:pt x="16346" y="216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49" name="Freeform 15"/>
            <p:cNvSpPr/>
            <p:nvPr/>
          </p:nvSpPr>
          <p:spPr>
            <a:xfrm>
              <a:off x="100640" y="2972658"/>
              <a:ext cx="821914" cy="3328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8" y="19745"/>
                  </a:moveTo>
                  <a:cubicBezTo>
                    <a:pt x="17596" y="18489"/>
                    <a:pt x="15775" y="17232"/>
                    <a:pt x="14076" y="15976"/>
                  </a:cubicBezTo>
                  <a:cubicBezTo>
                    <a:pt x="10193" y="13074"/>
                    <a:pt x="7160" y="10082"/>
                    <a:pt x="4854" y="7060"/>
                  </a:cubicBezTo>
                  <a:cubicBezTo>
                    <a:pt x="3519" y="5235"/>
                    <a:pt x="2427" y="3381"/>
                    <a:pt x="1456" y="1526"/>
                  </a:cubicBezTo>
                  <a:cubicBezTo>
                    <a:pt x="971" y="1017"/>
                    <a:pt x="485" y="509"/>
                    <a:pt x="0" y="0"/>
                  </a:cubicBezTo>
                  <a:cubicBezTo>
                    <a:pt x="971" y="2363"/>
                    <a:pt x="2306" y="4757"/>
                    <a:pt x="4004" y="7090"/>
                  </a:cubicBezTo>
                  <a:cubicBezTo>
                    <a:pt x="6189" y="10142"/>
                    <a:pt x="9222" y="13134"/>
                    <a:pt x="12984" y="16065"/>
                  </a:cubicBezTo>
                  <a:cubicBezTo>
                    <a:pt x="14926" y="17531"/>
                    <a:pt x="17110" y="18967"/>
                    <a:pt x="19416" y="20373"/>
                  </a:cubicBezTo>
                  <a:cubicBezTo>
                    <a:pt x="20144" y="20792"/>
                    <a:pt x="20872" y="21181"/>
                    <a:pt x="21600" y="21600"/>
                  </a:cubicBezTo>
                  <a:cubicBezTo>
                    <a:pt x="21357" y="21450"/>
                    <a:pt x="21236" y="21331"/>
                    <a:pt x="21115" y="21181"/>
                  </a:cubicBezTo>
                  <a:cubicBezTo>
                    <a:pt x="20508" y="20702"/>
                    <a:pt x="20022" y="20224"/>
                    <a:pt x="19658" y="19745"/>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50" name="Freeform 16"/>
            <p:cNvSpPr/>
            <p:nvPr/>
          </p:nvSpPr>
          <p:spPr>
            <a:xfrm>
              <a:off x="26124" y="0"/>
              <a:ext cx="102476" cy="2927931"/>
            </a:xfrm>
            <a:custGeom>
              <a:avLst/>
              <a:gdLst/>
              <a:ahLst/>
              <a:cxnLst>
                <a:cxn ang="0">
                  <a:pos x="wd2" y="hd2"/>
                </a:cxn>
                <a:cxn ang="5400000">
                  <a:pos x="wd2" y="hd2"/>
                </a:cxn>
                <a:cxn ang="10800000">
                  <a:pos x="wd2" y="hd2"/>
                </a:cxn>
                <a:cxn ang="16200000">
                  <a:pos x="wd2" y="hd2"/>
                </a:cxn>
              </a:cxnLst>
              <a:rect l="0" t="0" r="r" b="b"/>
              <a:pathLst>
                <a:path w="20835" h="21600" fill="norm" stroke="1" extrusionOk="0">
                  <a:moveTo>
                    <a:pt x="9565" y="19627"/>
                  </a:moveTo>
                  <a:cubicBezTo>
                    <a:pt x="10505" y="19763"/>
                    <a:pt x="10505" y="19899"/>
                    <a:pt x="10505" y="20035"/>
                  </a:cubicBezTo>
                  <a:cubicBezTo>
                    <a:pt x="13322" y="20511"/>
                    <a:pt x="17078" y="20988"/>
                    <a:pt x="19896" y="21498"/>
                  </a:cubicBezTo>
                  <a:cubicBezTo>
                    <a:pt x="19896" y="21532"/>
                    <a:pt x="19896" y="21566"/>
                    <a:pt x="20835" y="21600"/>
                  </a:cubicBezTo>
                  <a:cubicBezTo>
                    <a:pt x="18957" y="20920"/>
                    <a:pt x="17078" y="20273"/>
                    <a:pt x="15200" y="19593"/>
                  </a:cubicBezTo>
                  <a:cubicBezTo>
                    <a:pt x="7687" y="16123"/>
                    <a:pt x="3931" y="12654"/>
                    <a:pt x="3931" y="9150"/>
                  </a:cubicBezTo>
                  <a:cubicBezTo>
                    <a:pt x="4870" y="6089"/>
                    <a:pt x="7687" y="3061"/>
                    <a:pt x="13322" y="0"/>
                  </a:cubicBezTo>
                  <a:cubicBezTo>
                    <a:pt x="10505" y="0"/>
                    <a:pt x="10505" y="0"/>
                    <a:pt x="10505" y="0"/>
                  </a:cubicBezTo>
                  <a:cubicBezTo>
                    <a:pt x="3931" y="3027"/>
                    <a:pt x="1113" y="6089"/>
                    <a:pt x="174" y="9150"/>
                  </a:cubicBezTo>
                  <a:cubicBezTo>
                    <a:pt x="-765" y="12654"/>
                    <a:pt x="2052" y="16123"/>
                    <a:pt x="9565" y="19627"/>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51" name="Freeform 17"/>
            <p:cNvSpPr/>
            <p:nvPr/>
          </p:nvSpPr>
          <p:spPr>
            <a:xfrm>
              <a:off x="78276" y="2715463"/>
              <a:ext cx="78280" cy="493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41" y="3836"/>
                    <a:pt x="3812" y="7469"/>
                    <a:pt x="6353" y="11305"/>
                  </a:cubicBezTo>
                  <a:cubicBezTo>
                    <a:pt x="11435" y="14736"/>
                    <a:pt x="16518" y="18168"/>
                    <a:pt x="21600" y="21600"/>
                  </a:cubicBezTo>
                  <a:cubicBezTo>
                    <a:pt x="19059" y="17563"/>
                    <a:pt x="16518" y="13323"/>
                    <a:pt x="13976" y="9286"/>
                  </a:cubicBezTo>
                  <a:cubicBezTo>
                    <a:pt x="12706" y="9084"/>
                    <a:pt x="12706" y="8882"/>
                    <a:pt x="12706" y="8680"/>
                  </a:cubicBezTo>
                  <a:cubicBezTo>
                    <a:pt x="8894" y="5652"/>
                    <a:pt x="3812" y="2826"/>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52" name="Freeform 18"/>
            <p:cNvSpPr/>
            <p:nvPr/>
          </p:nvSpPr>
          <p:spPr>
            <a:xfrm>
              <a:off x="769725" y="5250143"/>
              <a:ext cx="190103" cy="10250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3016"/>
                    <a:pt x="1054" y="6032"/>
                    <a:pt x="2634" y="9049"/>
                  </a:cubicBezTo>
                  <a:cubicBezTo>
                    <a:pt x="4215" y="11384"/>
                    <a:pt x="6322" y="13816"/>
                    <a:pt x="8956" y="16151"/>
                  </a:cubicBezTo>
                  <a:cubicBezTo>
                    <a:pt x="10010" y="16735"/>
                    <a:pt x="11590" y="17319"/>
                    <a:pt x="12644" y="17903"/>
                  </a:cubicBezTo>
                  <a:cubicBezTo>
                    <a:pt x="15805" y="19168"/>
                    <a:pt x="18439" y="20335"/>
                    <a:pt x="21600" y="21600"/>
                  </a:cubicBezTo>
                  <a:cubicBezTo>
                    <a:pt x="21073" y="21308"/>
                    <a:pt x="20546" y="20919"/>
                    <a:pt x="20020" y="20627"/>
                  </a:cubicBezTo>
                  <a:cubicBezTo>
                    <a:pt x="13698" y="16735"/>
                    <a:pt x="9483" y="12843"/>
                    <a:pt x="6849" y="8951"/>
                  </a:cubicBezTo>
                  <a:cubicBezTo>
                    <a:pt x="5795" y="6616"/>
                    <a:pt x="4741" y="4378"/>
                    <a:pt x="4215" y="2141"/>
                  </a:cubicBezTo>
                  <a:cubicBezTo>
                    <a:pt x="4215" y="2043"/>
                    <a:pt x="3688" y="1946"/>
                    <a:pt x="3688" y="1751"/>
                  </a:cubicBezTo>
                  <a:cubicBezTo>
                    <a:pt x="2634" y="1168"/>
                    <a:pt x="1054" y="584"/>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53" name="Freeform 19"/>
            <p:cNvSpPr/>
            <p:nvPr/>
          </p:nvSpPr>
          <p:spPr>
            <a:xfrm>
              <a:off x="775316" y="1170425"/>
              <a:ext cx="2076210" cy="40480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36" y="21010"/>
                  </a:moveTo>
                  <a:cubicBezTo>
                    <a:pt x="480" y="18992"/>
                    <a:pt x="1248" y="17000"/>
                    <a:pt x="2400" y="15081"/>
                  </a:cubicBezTo>
                  <a:cubicBezTo>
                    <a:pt x="3600" y="13162"/>
                    <a:pt x="5232" y="11317"/>
                    <a:pt x="7152" y="9545"/>
                  </a:cubicBezTo>
                  <a:cubicBezTo>
                    <a:pt x="9072" y="7774"/>
                    <a:pt x="11280" y="6101"/>
                    <a:pt x="13680" y="4502"/>
                  </a:cubicBezTo>
                  <a:cubicBezTo>
                    <a:pt x="14880" y="3715"/>
                    <a:pt x="16176" y="2928"/>
                    <a:pt x="17472" y="2190"/>
                  </a:cubicBezTo>
                  <a:cubicBezTo>
                    <a:pt x="18144" y="1821"/>
                    <a:pt x="18816" y="1427"/>
                    <a:pt x="19488" y="1082"/>
                  </a:cubicBezTo>
                  <a:cubicBezTo>
                    <a:pt x="20208" y="713"/>
                    <a:pt x="20880" y="369"/>
                    <a:pt x="21600" y="25"/>
                  </a:cubicBezTo>
                  <a:cubicBezTo>
                    <a:pt x="21600" y="0"/>
                    <a:pt x="21600" y="0"/>
                    <a:pt x="21600" y="0"/>
                  </a:cubicBezTo>
                  <a:cubicBezTo>
                    <a:pt x="20832" y="344"/>
                    <a:pt x="20160" y="689"/>
                    <a:pt x="19440" y="1058"/>
                  </a:cubicBezTo>
                  <a:cubicBezTo>
                    <a:pt x="18768" y="1402"/>
                    <a:pt x="18096" y="1771"/>
                    <a:pt x="17424" y="2165"/>
                  </a:cubicBezTo>
                  <a:cubicBezTo>
                    <a:pt x="16080" y="2903"/>
                    <a:pt x="14784" y="3666"/>
                    <a:pt x="13584" y="4453"/>
                  </a:cubicBezTo>
                  <a:cubicBezTo>
                    <a:pt x="11136" y="6052"/>
                    <a:pt x="8880" y="7725"/>
                    <a:pt x="6960" y="9496"/>
                  </a:cubicBezTo>
                  <a:cubicBezTo>
                    <a:pt x="4992" y="11243"/>
                    <a:pt x="3360" y="13113"/>
                    <a:pt x="2160" y="15031"/>
                  </a:cubicBezTo>
                  <a:cubicBezTo>
                    <a:pt x="912" y="16975"/>
                    <a:pt x="144" y="18968"/>
                    <a:pt x="0" y="21010"/>
                  </a:cubicBezTo>
                  <a:cubicBezTo>
                    <a:pt x="0" y="21059"/>
                    <a:pt x="0" y="21083"/>
                    <a:pt x="0" y="21133"/>
                  </a:cubicBezTo>
                  <a:cubicBezTo>
                    <a:pt x="96" y="21280"/>
                    <a:pt x="192" y="21452"/>
                    <a:pt x="336" y="21600"/>
                  </a:cubicBezTo>
                  <a:cubicBezTo>
                    <a:pt x="336" y="21403"/>
                    <a:pt x="336" y="21206"/>
                    <a:pt x="336" y="2101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54" name="Freeform 20"/>
            <p:cNvSpPr/>
            <p:nvPr/>
          </p:nvSpPr>
          <p:spPr>
            <a:xfrm>
              <a:off x="922552" y="6301291"/>
              <a:ext cx="162148" cy="337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101"/>
                    <a:pt x="9874" y="14499"/>
                    <a:pt x="16046" y="21600"/>
                  </a:cubicBezTo>
                  <a:cubicBezTo>
                    <a:pt x="21600" y="21600"/>
                    <a:pt x="21600" y="21600"/>
                    <a:pt x="21600" y="21600"/>
                  </a:cubicBezTo>
                  <a:cubicBezTo>
                    <a:pt x="14194" y="14499"/>
                    <a:pt x="6789" y="7101"/>
                    <a:pt x="0" y="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55" name="Freeform 21"/>
            <p:cNvSpPr/>
            <p:nvPr/>
          </p:nvSpPr>
          <p:spPr>
            <a:xfrm>
              <a:off x="769725" y="5130864"/>
              <a:ext cx="37277" cy="2217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00" y="19800"/>
                  </a:moveTo>
                  <a:cubicBezTo>
                    <a:pt x="18900" y="20700"/>
                    <a:pt x="21600" y="21150"/>
                    <a:pt x="21600" y="21600"/>
                  </a:cubicBezTo>
                  <a:cubicBezTo>
                    <a:pt x="21600" y="17100"/>
                    <a:pt x="21600" y="13050"/>
                    <a:pt x="21600" y="8550"/>
                  </a:cubicBezTo>
                  <a:cubicBezTo>
                    <a:pt x="13500" y="5850"/>
                    <a:pt x="8100" y="2700"/>
                    <a:pt x="2700" y="0"/>
                  </a:cubicBezTo>
                  <a:cubicBezTo>
                    <a:pt x="0" y="4050"/>
                    <a:pt x="0" y="7650"/>
                    <a:pt x="0" y="11700"/>
                  </a:cubicBezTo>
                  <a:cubicBezTo>
                    <a:pt x="5400" y="14400"/>
                    <a:pt x="13500" y="17100"/>
                    <a:pt x="18900" y="1980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56" name="Freeform 22"/>
            <p:cNvSpPr/>
            <p:nvPr/>
          </p:nvSpPr>
          <p:spPr>
            <a:xfrm>
              <a:off x="849865" y="6016138"/>
              <a:ext cx="238561" cy="6224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08" y="2880"/>
                  </a:moveTo>
                  <a:cubicBezTo>
                    <a:pt x="2077" y="1920"/>
                    <a:pt x="831" y="960"/>
                    <a:pt x="0" y="0"/>
                  </a:cubicBezTo>
                  <a:cubicBezTo>
                    <a:pt x="1246" y="2560"/>
                    <a:pt x="2908" y="5120"/>
                    <a:pt x="4985" y="7680"/>
                  </a:cubicBezTo>
                  <a:cubicBezTo>
                    <a:pt x="5400" y="8480"/>
                    <a:pt x="5815" y="9120"/>
                    <a:pt x="6646" y="9920"/>
                  </a:cubicBezTo>
                  <a:cubicBezTo>
                    <a:pt x="11215" y="13760"/>
                    <a:pt x="16200" y="17760"/>
                    <a:pt x="21185" y="21600"/>
                  </a:cubicBezTo>
                  <a:cubicBezTo>
                    <a:pt x="21600" y="21600"/>
                    <a:pt x="21600" y="21600"/>
                    <a:pt x="21600" y="21600"/>
                  </a:cubicBezTo>
                  <a:cubicBezTo>
                    <a:pt x="17031" y="17440"/>
                    <a:pt x="13292" y="13280"/>
                    <a:pt x="9969" y="8960"/>
                  </a:cubicBezTo>
                  <a:cubicBezTo>
                    <a:pt x="7477" y="6880"/>
                    <a:pt x="5400" y="4960"/>
                    <a:pt x="2908" y="2880"/>
                  </a:cubicBezTo>
                  <a:close/>
                </a:path>
              </a:pathLst>
            </a:custGeom>
            <a:solidFill>
              <a:srgbClr val="CFE2E7">
                <a:alpha val="20000"/>
              </a:srgbClr>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grpSp>
        <p:nvGrpSpPr>
          <p:cNvPr id="670" name="Group 91"/>
          <p:cNvGrpSpPr/>
          <p:nvPr/>
        </p:nvGrpSpPr>
        <p:grpSpPr>
          <a:xfrm>
            <a:off x="27221" y="155"/>
            <a:ext cx="2356680" cy="6853100"/>
            <a:chOff x="-1" y="0"/>
            <a:chExt cx="2356678" cy="6853098"/>
          </a:xfrm>
        </p:grpSpPr>
        <p:sp>
          <p:nvSpPr>
            <p:cNvPr id="658" name="Freeform 27"/>
            <p:cNvSpPr/>
            <p:nvPr/>
          </p:nvSpPr>
          <p:spPr>
            <a:xfrm>
              <a:off x="-2" y="-1"/>
              <a:ext cx="494330" cy="440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68" y="4930"/>
                  </a:moveTo>
                  <a:cubicBezTo>
                    <a:pt x="2307" y="6762"/>
                    <a:pt x="3565" y="8617"/>
                    <a:pt x="5452" y="10448"/>
                  </a:cubicBezTo>
                  <a:cubicBezTo>
                    <a:pt x="7130" y="12279"/>
                    <a:pt x="9227" y="14110"/>
                    <a:pt x="11953" y="15942"/>
                  </a:cubicBezTo>
                  <a:cubicBezTo>
                    <a:pt x="14470" y="17773"/>
                    <a:pt x="17616" y="19581"/>
                    <a:pt x="21181" y="21389"/>
                  </a:cubicBezTo>
                  <a:cubicBezTo>
                    <a:pt x="21390" y="21459"/>
                    <a:pt x="21600" y="21530"/>
                    <a:pt x="21600" y="21600"/>
                  </a:cubicBezTo>
                  <a:cubicBezTo>
                    <a:pt x="21390" y="21248"/>
                    <a:pt x="20971" y="20872"/>
                    <a:pt x="20761" y="20520"/>
                  </a:cubicBezTo>
                  <a:cubicBezTo>
                    <a:pt x="20761" y="20450"/>
                    <a:pt x="20761" y="20379"/>
                    <a:pt x="20761" y="20332"/>
                  </a:cubicBezTo>
                  <a:cubicBezTo>
                    <a:pt x="17825" y="18853"/>
                    <a:pt x="15309" y="17397"/>
                    <a:pt x="13212" y="15918"/>
                  </a:cubicBezTo>
                  <a:cubicBezTo>
                    <a:pt x="10485" y="14087"/>
                    <a:pt x="8179" y="12279"/>
                    <a:pt x="6291" y="10424"/>
                  </a:cubicBezTo>
                  <a:cubicBezTo>
                    <a:pt x="4404" y="8593"/>
                    <a:pt x="2936" y="6762"/>
                    <a:pt x="1887" y="4907"/>
                  </a:cubicBezTo>
                  <a:cubicBezTo>
                    <a:pt x="1468" y="3991"/>
                    <a:pt x="1049" y="3076"/>
                    <a:pt x="629" y="2160"/>
                  </a:cubicBezTo>
                  <a:cubicBezTo>
                    <a:pt x="419" y="1432"/>
                    <a:pt x="210" y="728"/>
                    <a:pt x="210" y="0"/>
                  </a:cubicBezTo>
                  <a:cubicBezTo>
                    <a:pt x="0" y="0"/>
                    <a:pt x="0" y="0"/>
                    <a:pt x="0" y="0"/>
                  </a:cubicBezTo>
                  <a:cubicBezTo>
                    <a:pt x="0" y="728"/>
                    <a:pt x="210" y="1432"/>
                    <a:pt x="210" y="2160"/>
                  </a:cubicBezTo>
                  <a:cubicBezTo>
                    <a:pt x="629" y="3076"/>
                    <a:pt x="839" y="3991"/>
                    <a:pt x="1468" y="49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59" name="Freeform 28"/>
            <p:cNvSpPr/>
            <p:nvPr/>
          </p:nvSpPr>
          <p:spPr>
            <a:xfrm>
              <a:off x="523067" y="4316318"/>
              <a:ext cx="423438" cy="15806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009" y="14989"/>
                  </a:moveTo>
                  <a:cubicBezTo>
                    <a:pt x="15709" y="17215"/>
                    <a:pt x="18409" y="19440"/>
                    <a:pt x="21600" y="21600"/>
                  </a:cubicBezTo>
                  <a:cubicBezTo>
                    <a:pt x="21600" y="21142"/>
                    <a:pt x="21600" y="20618"/>
                    <a:pt x="21600" y="20160"/>
                  </a:cubicBezTo>
                  <a:cubicBezTo>
                    <a:pt x="21600" y="20095"/>
                    <a:pt x="21600" y="19964"/>
                    <a:pt x="21600" y="19898"/>
                  </a:cubicBezTo>
                  <a:cubicBezTo>
                    <a:pt x="19391" y="18196"/>
                    <a:pt x="17182" y="16495"/>
                    <a:pt x="15218" y="14793"/>
                  </a:cubicBezTo>
                  <a:cubicBezTo>
                    <a:pt x="9327" y="9949"/>
                    <a:pt x="4173" y="4975"/>
                    <a:pt x="0" y="0"/>
                  </a:cubicBezTo>
                  <a:cubicBezTo>
                    <a:pt x="491" y="1375"/>
                    <a:pt x="982" y="2749"/>
                    <a:pt x="1718" y="4124"/>
                  </a:cubicBezTo>
                  <a:cubicBezTo>
                    <a:pt x="5155" y="7789"/>
                    <a:pt x="8836" y="11389"/>
                    <a:pt x="13009" y="1498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60" name="Freeform 29"/>
            <p:cNvSpPr/>
            <p:nvPr/>
          </p:nvSpPr>
          <p:spPr>
            <a:xfrm>
              <a:off x="979074" y="5862526"/>
              <a:ext cx="431103" cy="990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40" y="1565"/>
                  </a:moveTo>
                  <a:cubicBezTo>
                    <a:pt x="960" y="1043"/>
                    <a:pt x="480" y="522"/>
                    <a:pt x="0" y="0"/>
                  </a:cubicBezTo>
                  <a:cubicBezTo>
                    <a:pt x="0" y="939"/>
                    <a:pt x="0" y="1983"/>
                    <a:pt x="240" y="3026"/>
                  </a:cubicBezTo>
                  <a:cubicBezTo>
                    <a:pt x="3360" y="6470"/>
                    <a:pt x="6480" y="9913"/>
                    <a:pt x="10080" y="13252"/>
                  </a:cubicBezTo>
                  <a:cubicBezTo>
                    <a:pt x="12960" y="16070"/>
                    <a:pt x="16080" y="18887"/>
                    <a:pt x="19200" y="21600"/>
                  </a:cubicBezTo>
                  <a:cubicBezTo>
                    <a:pt x="21600" y="21600"/>
                    <a:pt x="21600" y="21600"/>
                    <a:pt x="21600" y="21600"/>
                  </a:cubicBezTo>
                  <a:cubicBezTo>
                    <a:pt x="18240" y="18783"/>
                    <a:pt x="15120" y="15861"/>
                    <a:pt x="12000" y="12835"/>
                  </a:cubicBezTo>
                  <a:cubicBezTo>
                    <a:pt x="8160" y="9183"/>
                    <a:pt x="4800" y="5322"/>
                    <a:pt x="1440" y="1565"/>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61" name="Freeform 30"/>
            <p:cNvSpPr/>
            <p:nvPr/>
          </p:nvSpPr>
          <p:spPr>
            <a:xfrm>
              <a:off x="494326" y="4364218"/>
              <a:ext cx="551809" cy="223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970" y="18917"/>
                  </a:moveTo>
                  <a:cubicBezTo>
                    <a:pt x="17468" y="17946"/>
                    <a:pt x="15965" y="16928"/>
                    <a:pt x="14650" y="15911"/>
                  </a:cubicBezTo>
                  <a:cubicBezTo>
                    <a:pt x="10706" y="12997"/>
                    <a:pt x="7701" y="9991"/>
                    <a:pt x="5447" y="6984"/>
                  </a:cubicBezTo>
                  <a:cubicBezTo>
                    <a:pt x="4132" y="5504"/>
                    <a:pt x="3193" y="3978"/>
                    <a:pt x="2442" y="2451"/>
                  </a:cubicBezTo>
                  <a:cubicBezTo>
                    <a:pt x="1690" y="1619"/>
                    <a:pt x="751" y="833"/>
                    <a:pt x="0" y="0"/>
                  </a:cubicBezTo>
                  <a:cubicBezTo>
                    <a:pt x="939" y="2359"/>
                    <a:pt x="2254" y="4718"/>
                    <a:pt x="3944" y="7030"/>
                  </a:cubicBezTo>
                  <a:cubicBezTo>
                    <a:pt x="6198" y="10083"/>
                    <a:pt x="9203" y="13090"/>
                    <a:pt x="12960" y="16050"/>
                  </a:cubicBezTo>
                  <a:cubicBezTo>
                    <a:pt x="14838" y="17484"/>
                    <a:pt x="16904" y="18964"/>
                    <a:pt x="19346" y="20397"/>
                  </a:cubicBezTo>
                  <a:cubicBezTo>
                    <a:pt x="20097" y="20767"/>
                    <a:pt x="20849" y="21184"/>
                    <a:pt x="21600" y="21600"/>
                  </a:cubicBezTo>
                  <a:cubicBezTo>
                    <a:pt x="21412" y="21461"/>
                    <a:pt x="21224" y="21322"/>
                    <a:pt x="21037" y="21184"/>
                  </a:cubicBezTo>
                  <a:cubicBezTo>
                    <a:pt x="20285" y="20444"/>
                    <a:pt x="19534" y="19657"/>
                    <a:pt x="18970" y="18917"/>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62" name="Freeform 31"/>
            <p:cNvSpPr/>
            <p:nvPr/>
          </p:nvSpPr>
          <p:spPr>
            <a:xfrm>
              <a:off x="444311" y="1289045"/>
              <a:ext cx="170726" cy="3027275"/>
            </a:xfrm>
            <a:custGeom>
              <a:avLst/>
              <a:gdLst/>
              <a:ahLst/>
              <a:cxnLst>
                <a:cxn ang="0">
                  <a:pos x="wd2" y="hd2"/>
                </a:cxn>
                <a:cxn ang="5400000">
                  <a:pos x="wd2" y="hd2"/>
                </a:cxn>
                <a:cxn ang="10800000">
                  <a:pos x="wd2" y="hd2"/>
                </a:cxn>
                <a:cxn ang="16200000">
                  <a:pos x="wd2" y="hd2"/>
                </a:cxn>
              </a:cxnLst>
              <a:rect l="0" t="0" r="r" b="b"/>
              <a:pathLst>
                <a:path w="21150" h="21600" fill="norm" stroke="1" extrusionOk="0">
                  <a:moveTo>
                    <a:pt x="9750" y="21600"/>
                  </a:moveTo>
                  <a:cubicBezTo>
                    <a:pt x="8550" y="21191"/>
                    <a:pt x="7950" y="20781"/>
                    <a:pt x="7350" y="20372"/>
                  </a:cubicBezTo>
                  <a:cubicBezTo>
                    <a:pt x="4350" y="18085"/>
                    <a:pt x="2550" y="15833"/>
                    <a:pt x="2550" y="13581"/>
                  </a:cubicBezTo>
                  <a:cubicBezTo>
                    <a:pt x="2550" y="11295"/>
                    <a:pt x="4350" y="9043"/>
                    <a:pt x="7350" y="6756"/>
                  </a:cubicBezTo>
                  <a:cubicBezTo>
                    <a:pt x="8550" y="5630"/>
                    <a:pt x="10350" y="4504"/>
                    <a:pt x="12750" y="3378"/>
                  </a:cubicBezTo>
                  <a:cubicBezTo>
                    <a:pt x="15150" y="2252"/>
                    <a:pt x="17550" y="1126"/>
                    <a:pt x="21150" y="0"/>
                  </a:cubicBezTo>
                  <a:cubicBezTo>
                    <a:pt x="20550" y="0"/>
                    <a:pt x="20550" y="0"/>
                    <a:pt x="20550" y="0"/>
                  </a:cubicBezTo>
                  <a:cubicBezTo>
                    <a:pt x="16950" y="1126"/>
                    <a:pt x="13950" y="2252"/>
                    <a:pt x="11550" y="3378"/>
                  </a:cubicBezTo>
                  <a:cubicBezTo>
                    <a:pt x="9150" y="4504"/>
                    <a:pt x="7350" y="5630"/>
                    <a:pt x="5550" y="6756"/>
                  </a:cubicBezTo>
                  <a:cubicBezTo>
                    <a:pt x="1950" y="9009"/>
                    <a:pt x="150" y="11295"/>
                    <a:pt x="150" y="13581"/>
                  </a:cubicBezTo>
                  <a:cubicBezTo>
                    <a:pt x="-450" y="15731"/>
                    <a:pt x="750" y="17915"/>
                    <a:pt x="3750" y="20099"/>
                  </a:cubicBezTo>
                  <a:cubicBezTo>
                    <a:pt x="5550" y="20576"/>
                    <a:pt x="7350" y="21088"/>
                    <a:pt x="9150" y="21566"/>
                  </a:cubicBezTo>
                  <a:cubicBezTo>
                    <a:pt x="9150" y="21566"/>
                    <a:pt x="9750" y="21600"/>
                    <a:pt x="9750"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63" name="Freeform 32"/>
            <p:cNvSpPr/>
            <p:nvPr/>
          </p:nvSpPr>
          <p:spPr>
            <a:xfrm>
              <a:off x="1084453" y="6571445"/>
              <a:ext cx="134122" cy="2816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71" y="21600"/>
                  </a:moveTo>
                  <a:cubicBezTo>
                    <a:pt x="21600" y="21600"/>
                    <a:pt x="21600" y="21600"/>
                    <a:pt x="21600" y="21600"/>
                  </a:cubicBezTo>
                  <a:cubicBezTo>
                    <a:pt x="13886" y="14644"/>
                    <a:pt x="6943" y="7322"/>
                    <a:pt x="0" y="0"/>
                  </a:cubicBezTo>
                  <a:cubicBezTo>
                    <a:pt x="4629" y="7322"/>
                    <a:pt x="10029" y="14644"/>
                    <a:pt x="16971" y="216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64" name="Freeform 33"/>
            <p:cNvSpPr/>
            <p:nvPr/>
          </p:nvSpPr>
          <p:spPr>
            <a:xfrm>
              <a:off x="475166" y="4107475"/>
              <a:ext cx="82391" cy="51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082" y="10901"/>
                  </a:moveTo>
                  <a:cubicBezTo>
                    <a:pt x="10165" y="14535"/>
                    <a:pt x="16518" y="17966"/>
                    <a:pt x="21600" y="21600"/>
                  </a:cubicBezTo>
                  <a:cubicBezTo>
                    <a:pt x="17788" y="17361"/>
                    <a:pt x="15247" y="13121"/>
                    <a:pt x="12706" y="8882"/>
                  </a:cubicBezTo>
                  <a:cubicBezTo>
                    <a:pt x="12706" y="8882"/>
                    <a:pt x="11435" y="8680"/>
                    <a:pt x="11435" y="8680"/>
                  </a:cubicBezTo>
                  <a:cubicBezTo>
                    <a:pt x="7624" y="5854"/>
                    <a:pt x="3812" y="2826"/>
                    <a:pt x="0" y="0"/>
                  </a:cubicBezTo>
                  <a:cubicBezTo>
                    <a:pt x="0" y="404"/>
                    <a:pt x="0" y="1009"/>
                    <a:pt x="0" y="1615"/>
                  </a:cubicBezTo>
                  <a:cubicBezTo>
                    <a:pt x="1271" y="4643"/>
                    <a:pt x="3812" y="7873"/>
                    <a:pt x="5082" y="10901"/>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65" name="Freeform 34"/>
            <p:cNvSpPr/>
            <p:nvPr/>
          </p:nvSpPr>
          <p:spPr>
            <a:xfrm>
              <a:off x="946501" y="3145644"/>
              <a:ext cx="1410176" cy="2716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88" y="21030"/>
                  </a:moveTo>
                  <a:cubicBezTo>
                    <a:pt x="661" y="19052"/>
                    <a:pt x="1396" y="17037"/>
                    <a:pt x="2571" y="15097"/>
                  </a:cubicBezTo>
                  <a:cubicBezTo>
                    <a:pt x="3747" y="13196"/>
                    <a:pt x="5363" y="11332"/>
                    <a:pt x="7273" y="9583"/>
                  </a:cubicBezTo>
                  <a:cubicBezTo>
                    <a:pt x="9110" y="7796"/>
                    <a:pt x="11314" y="6123"/>
                    <a:pt x="13739" y="4525"/>
                  </a:cubicBezTo>
                  <a:cubicBezTo>
                    <a:pt x="14914" y="3727"/>
                    <a:pt x="16163" y="2928"/>
                    <a:pt x="17486" y="2206"/>
                  </a:cubicBezTo>
                  <a:cubicBezTo>
                    <a:pt x="18147" y="1825"/>
                    <a:pt x="18808" y="1445"/>
                    <a:pt x="19469" y="1065"/>
                  </a:cubicBezTo>
                  <a:cubicBezTo>
                    <a:pt x="20131" y="723"/>
                    <a:pt x="20865" y="342"/>
                    <a:pt x="21600" y="0"/>
                  </a:cubicBezTo>
                  <a:cubicBezTo>
                    <a:pt x="21527" y="0"/>
                    <a:pt x="21527" y="0"/>
                    <a:pt x="21527" y="0"/>
                  </a:cubicBezTo>
                  <a:cubicBezTo>
                    <a:pt x="20792" y="342"/>
                    <a:pt x="20057" y="685"/>
                    <a:pt x="19396" y="1027"/>
                  </a:cubicBezTo>
                  <a:cubicBezTo>
                    <a:pt x="18735" y="1407"/>
                    <a:pt x="18073" y="1787"/>
                    <a:pt x="17412" y="2130"/>
                  </a:cubicBezTo>
                  <a:cubicBezTo>
                    <a:pt x="16016" y="2890"/>
                    <a:pt x="14767" y="3651"/>
                    <a:pt x="13592" y="4449"/>
                  </a:cubicBezTo>
                  <a:cubicBezTo>
                    <a:pt x="11094" y="6046"/>
                    <a:pt x="8890" y="7720"/>
                    <a:pt x="6980" y="9469"/>
                  </a:cubicBezTo>
                  <a:cubicBezTo>
                    <a:pt x="4996" y="11256"/>
                    <a:pt x="3380" y="13120"/>
                    <a:pt x="2204" y="15059"/>
                  </a:cubicBezTo>
                  <a:cubicBezTo>
                    <a:pt x="955" y="16923"/>
                    <a:pt x="220" y="18900"/>
                    <a:pt x="0" y="20877"/>
                  </a:cubicBezTo>
                  <a:cubicBezTo>
                    <a:pt x="220" y="21106"/>
                    <a:pt x="367" y="21334"/>
                    <a:pt x="514" y="21600"/>
                  </a:cubicBezTo>
                  <a:cubicBezTo>
                    <a:pt x="514" y="21410"/>
                    <a:pt x="514" y="21220"/>
                    <a:pt x="588" y="2103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66" name="Freeform 35"/>
            <p:cNvSpPr/>
            <p:nvPr/>
          </p:nvSpPr>
          <p:spPr>
            <a:xfrm>
              <a:off x="1046133" y="6600185"/>
              <a:ext cx="120711" cy="2529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20" y="7336"/>
                    <a:pt x="10368" y="14672"/>
                    <a:pt x="16416" y="21600"/>
                  </a:cubicBezTo>
                  <a:cubicBezTo>
                    <a:pt x="21600" y="21600"/>
                    <a:pt x="21600" y="21600"/>
                    <a:pt x="21600" y="21600"/>
                  </a:cubicBezTo>
                  <a:cubicBezTo>
                    <a:pt x="13824" y="14672"/>
                    <a:pt x="6912" y="7336"/>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67" name="Freeform 36"/>
            <p:cNvSpPr/>
            <p:nvPr/>
          </p:nvSpPr>
          <p:spPr>
            <a:xfrm>
              <a:off x="946501" y="5897014"/>
              <a:ext cx="137954" cy="6744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4596"/>
                    <a:pt x="1490" y="9191"/>
                    <a:pt x="5214" y="13634"/>
                  </a:cubicBezTo>
                  <a:cubicBezTo>
                    <a:pt x="8193" y="15013"/>
                    <a:pt x="10428" y="16545"/>
                    <a:pt x="13407" y="17923"/>
                  </a:cubicBezTo>
                  <a:cubicBezTo>
                    <a:pt x="16386" y="19149"/>
                    <a:pt x="18621" y="20374"/>
                    <a:pt x="21600" y="21600"/>
                  </a:cubicBezTo>
                  <a:cubicBezTo>
                    <a:pt x="20855" y="21294"/>
                    <a:pt x="20855" y="20987"/>
                    <a:pt x="20110" y="20681"/>
                  </a:cubicBezTo>
                  <a:cubicBezTo>
                    <a:pt x="11917" y="15013"/>
                    <a:pt x="7448" y="9191"/>
                    <a:pt x="5959" y="3370"/>
                  </a:cubicBezTo>
                  <a:cubicBezTo>
                    <a:pt x="5214" y="2757"/>
                    <a:pt x="3724" y="2298"/>
                    <a:pt x="2979" y="1685"/>
                  </a:cubicBezTo>
                  <a:cubicBezTo>
                    <a:pt x="1490" y="1072"/>
                    <a:pt x="745" y="460"/>
                    <a:pt x="0" y="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68" name="Freeform 37"/>
            <p:cNvSpPr/>
            <p:nvPr/>
          </p:nvSpPr>
          <p:spPr>
            <a:xfrm>
              <a:off x="946502" y="5772474"/>
              <a:ext cx="38321" cy="228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700"/>
                  </a:moveTo>
                  <a:cubicBezTo>
                    <a:pt x="2700" y="13050"/>
                    <a:pt x="5400" y="14850"/>
                    <a:pt x="10800" y="16650"/>
                  </a:cubicBezTo>
                  <a:cubicBezTo>
                    <a:pt x="13500" y="18450"/>
                    <a:pt x="18900" y="19800"/>
                    <a:pt x="21600" y="21600"/>
                  </a:cubicBezTo>
                  <a:cubicBezTo>
                    <a:pt x="18900" y="17100"/>
                    <a:pt x="18900" y="12600"/>
                    <a:pt x="18900" y="8550"/>
                  </a:cubicBezTo>
                  <a:cubicBezTo>
                    <a:pt x="13500" y="5400"/>
                    <a:pt x="8100" y="2700"/>
                    <a:pt x="0" y="0"/>
                  </a:cubicBezTo>
                  <a:cubicBezTo>
                    <a:pt x="0" y="450"/>
                    <a:pt x="0" y="1350"/>
                    <a:pt x="0" y="1800"/>
                  </a:cubicBezTo>
                  <a:cubicBezTo>
                    <a:pt x="0" y="4950"/>
                    <a:pt x="0" y="8550"/>
                    <a:pt x="0" y="11700"/>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sp>
          <p:nvSpPr>
            <p:cNvPr id="669" name="Freeform 38"/>
            <p:cNvSpPr/>
            <p:nvPr/>
          </p:nvSpPr>
          <p:spPr>
            <a:xfrm>
              <a:off x="979074" y="6322365"/>
              <a:ext cx="210762" cy="5307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5449"/>
                  </a:moveTo>
                  <a:cubicBezTo>
                    <a:pt x="3436" y="3697"/>
                    <a:pt x="1964" y="1751"/>
                    <a:pt x="0" y="0"/>
                  </a:cubicBezTo>
                  <a:cubicBezTo>
                    <a:pt x="1473" y="3114"/>
                    <a:pt x="3436" y="6422"/>
                    <a:pt x="5400" y="9535"/>
                  </a:cubicBezTo>
                  <a:cubicBezTo>
                    <a:pt x="5891" y="10119"/>
                    <a:pt x="6382" y="10703"/>
                    <a:pt x="6873" y="11286"/>
                  </a:cubicBezTo>
                  <a:cubicBezTo>
                    <a:pt x="10800" y="14789"/>
                    <a:pt x="14727" y="18292"/>
                    <a:pt x="19145" y="21600"/>
                  </a:cubicBezTo>
                  <a:cubicBezTo>
                    <a:pt x="21600" y="21600"/>
                    <a:pt x="21600" y="21600"/>
                    <a:pt x="21600" y="21600"/>
                  </a:cubicBezTo>
                  <a:cubicBezTo>
                    <a:pt x="17182" y="17903"/>
                    <a:pt x="13745" y="14011"/>
                    <a:pt x="10800" y="10119"/>
                  </a:cubicBezTo>
                  <a:cubicBezTo>
                    <a:pt x="8836" y="8562"/>
                    <a:pt x="7364" y="7005"/>
                    <a:pt x="5400" y="5449"/>
                  </a:cubicBezTo>
                  <a:close/>
                </a:path>
              </a:pathLst>
            </a:custGeom>
            <a:solidFill>
              <a:srgbClr val="CFE2E7"/>
            </a:solidFill>
            <a:ln w="12700" cap="flat">
              <a:noFill/>
              <a:miter lim="400000"/>
            </a:ln>
            <a:effectLst/>
          </p:spPr>
          <p:txBody>
            <a:bodyPr wrap="square" lIns="45718" tIns="45718" rIns="45718" bIns="45718" numCol="1" anchor="t">
              <a:noAutofit/>
            </a:bodyPr>
            <a:lstStyle/>
            <a:p>
              <a:pPr>
                <a:defRPr>
                  <a:solidFill>
                    <a:srgbClr val="FFFFFF"/>
                  </a:solidFill>
                  <a:latin typeface="Century Gothic"/>
                  <a:ea typeface="Century Gothic"/>
                  <a:cs typeface="Century Gothic"/>
                  <a:sym typeface="Century Gothic"/>
                </a:defRPr>
              </a:pPr>
            </a:p>
          </p:txBody>
        </p:sp>
      </p:grpSp>
      <p:sp>
        <p:nvSpPr>
          <p:cNvPr id="671" name="Rectangle 105"/>
          <p:cNvSpPr/>
          <p:nvPr/>
        </p:nvSpPr>
        <p:spPr>
          <a:xfrm>
            <a:off x="-2" y="0"/>
            <a:ext cx="182884" cy="6858000"/>
          </a:xfrm>
          <a:prstGeom prst="rect">
            <a:avLst/>
          </a:prstGeom>
          <a:solidFill>
            <a:srgbClr val="CFE2E7"/>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672" name="Freeform 6"/>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673" name="Rectangle 109"/>
          <p:cNvSpPr/>
          <p:nvPr/>
        </p:nvSpPr>
        <p:spPr>
          <a:xfrm>
            <a:off x="0" y="-787"/>
            <a:ext cx="12192000" cy="6854040"/>
          </a:xfrm>
          <a:prstGeom prst="rect">
            <a:avLst/>
          </a:prstGeom>
          <a:solidFill>
            <a:srgbClr val="000000"/>
          </a:solidFill>
          <a:ln w="12700">
            <a:miter lim="400000"/>
          </a:ln>
        </p:spPr>
        <p:txBody>
          <a:bodyPr lIns="45718" tIns="45718" rIns="45718" bIns="45718" anchor="ctr"/>
          <a:lstStyle/>
          <a:p>
            <a:pPr algn="ctr">
              <a:defRPr>
                <a:solidFill>
                  <a:srgbClr val="FFFFFF"/>
                </a:solidFill>
                <a:latin typeface="Century Gothic"/>
                <a:ea typeface="Century Gothic"/>
                <a:cs typeface="Century Gothic"/>
                <a:sym typeface="Century Gothic"/>
              </a:defRPr>
            </a:pPr>
          </a:p>
        </p:txBody>
      </p:sp>
      <p:pic>
        <p:nvPicPr>
          <p:cNvPr id="674" name="Picture 201" descr="Picture 201"/>
          <p:cNvPicPr>
            <a:picLocks noChangeAspect="1"/>
          </p:cNvPicPr>
          <p:nvPr/>
        </p:nvPicPr>
        <p:blipFill>
          <a:blip r:embed="rId2">
            <a:alphaModFix amt="40000"/>
            <a:extLst/>
          </a:blip>
          <a:srcRect l="0" t="0" r="0" b="15730"/>
          <a:stretch>
            <a:fillRect/>
          </a:stretch>
        </p:blipFill>
        <p:spPr>
          <a:xfrm>
            <a:off x="18" y="8"/>
            <a:ext cx="12191982" cy="6857992"/>
          </a:xfrm>
          <a:prstGeom prst="rect">
            <a:avLst/>
          </a:prstGeom>
          <a:ln w="12700">
            <a:miter lim="400000"/>
          </a:ln>
        </p:spPr>
      </p:pic>
      <p:sp>
        <p:nvSpPr>
          <p:cNvPr id="675" name="Project Flow"/>
          <p:cNvSpPr txBox="1"/>
          <p:nvPr>
            <p:ph type="title"/>
          </p:nvPr>
        </p:nvSpPr>
        <p:spPr>
          <a:xfrm>
            <a:off x="2589212" y="2514599"/>
            <a:ext cx="8915401" cy="2262784"/>
          </a:xfrm>
          <a:prstGeom prst="rect">
            <a:avLst/>
          </a:prstGeom>
        </p:spPr>
        <p:txBody>
          <a:bodyPr anchor="b"/>
          <a:lstStyle>
            <a:lvl1pPr>
              <a:defRPr sz="5400">
                <a:solidFill>
                  <a:srgbClr val="FFFFFF"/>
                </a:solidFill>
              </a:defRPr>
            </a:lvl1pPr>
          </a:lstStyle>
          <a:p>
            <a:pPr/>
            <a:r>
              <a:t>Project Flow</a:t>
            </a:r>
          </a:p>
        </p:txBody>
      </p:sp>
      <p:sp>
        <p:nvSpPr>
          <p:cNvPr id="676" name="Rectangle 111"/>
          <p:cNvSpPr/>
          <p:nvPr/>
        </p:nvSpPr>
        <p:spPr>
          <a:xfrm>
            <a:off x="-2" y="0"/>
            <a:ext cx="182884" cy="6858000"/>
          </a:xfrm>
          <a:prstGeom prst="rect">
            <a:avLst/>
          </a:prstGeom>
          <a:solidFill>
            <a:srgbClr val="3A4D4E"/>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
        <p:nvSpPr>
          <p:cNvPr id="677" name="Freeform 33"/>
          <p:cNvSpPr/>
          <p:nvPr/>
        </p:nvSpPr>
        <p:spPr>
          <a:xfrm>
            <a:off x="-1" y="4323810"/>
            <a:ext cx="1742309" cy="778591"/>
          </a:xfrm>
          <a:custGeom>
            <a:avLst/>
            <a:gdLst/>
            <a:ahLst/>
            <a:cxnLst>
              <a:cxn ang="0">
                <a:pos x="wd2" y="hd2"/>
              </a:cxn>
              <a:cxn ang="5400000">
                <a:pos x="wd2" y="hd2"/>
              </a:cxn>
              <a:cxn ang="10800000">
                <a:pos x="wd2" y="hd2"/>
              </a:cxn>
              <a:cxn ang="16200000">
                <a:pos x="wd2" y="hd2"/>
              </a:cxn>
            </a:cxnLst>
            <a:rect l="0" t="0" r="r" b="b"/>
            <a:pathLst>
              <a:path w="21571" h="21600" fill="norm" stroke="1" extrusionOk="0">
                <a:moveTo>
                  <a:pt x="16665" y="21600"/>
                </a:moveTo>
                <a:cubicBezTo>
                  <a:pt x="16839" y="21600"/>
                  <a:pt x="16955" y="21470"/>
                  <a:pt x="17013" y="21340"/>
                </a:cubicBezTo>
                <a:cubicBezTo>
                  <a:pt x="17013" y="21210"/>
                  <a:pt x="17071" y="21210"/>
                  <a:pt x="17071" y="21210"/>
                </a:cubicBezTo>
                <a:cubicBezTo>
                  <a:pt x="21484" y="11320"/>
                  <a:pt x="21484" y="11320"/>
                  <a:pt x="21484" y="11320"/>
                </a:cubicBezTo>
                <a:cubicBezTo>
                  <a:pt x="21600" y="11060"/>
                  <a:pt x="21600" y="10540"/>
                  <a:pt x="21484" y="10149"/>
                </a:cubicBezTo>
                <a:cubicBezTo>
                  <a:pt x="17071" y="390"/>
                  <a:pt x="17071" y="390"/>
                  <a:pt x="17071" y="390"/>
                </a:cubicBezTo>
                <a:cubicBezTo>
                  <a:pt x="17071" y="260"/>
                  <a:pt x="17013" y="260"/>
                  <a:pt x="17013" y="260"/>
                </a:cubicBezTo>
                <a:cubicBezTo>
                  <a:pt x="16955" y="130"/>
                  <a:pt x="16839" y="0"/>
                  <a:pt x="16665" y="0"/>
                </a:cubicBezTo>
                <a:cubicBezTo>
                  <a:pt x="0" y="0"/>
                  <a:pt x="0" y="0"/>
                  <a:pt x="0" y="0"/>
                </a:cubicBezTo>
                <a:cubicBezTo>
                  <a:pt x="0" y="21600"/>
                  <a:pt x="0" y="21600"/>
                  <a:pt x="0" y="21600"/>
                </a:cubicBezTo>
                <a:lnTo>
                  <a:pt x="16665" y="21600"/>
                </a:lnTo>
                <a:close/>
              </a:path>
            </a:pathLst>
          </a:custGeom>
          <a:solidFill>
            <a:schemeClr val="accent1"/>
          </a:solidFill>
          <a:ln w="12700">
            <a:miter lim="400000"/>
          </a:ln>
        </p:spPr>
        <p:txBody>
          <a:bodyPr lIns="45718" tIns="45718" rIns="45718" bIns="45718"/>
          <a:lstStyle/>
          <a:p>
            <a:pPr>
              <a:defRPr>
                <a:solidFill>
                  <a:srgbClr val="FFFFFF"/>
                </a:solidFill>
                <a:latin typeface="Century Gothic"/>
                <a:ea typeface="Century Gothic"/>
                <a:cs typeface="Century Gothic"/>
                <a:sym typeface="Century Gothic"/>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675"/>
                                        </p:tgtEl>
                                        <p:attrNameLst>
                                          <p:attrName>style.visibility</p:attrName>
                                        </p:attrNameLst>
                                      </p:cBhvr>
                                      <p:to>
                                        <p:strVal val="visible"/>
                                      </p:to>
                                    </p:set>
                                    <p:animEffect filter="fade" transition="in">
                                      <p:cBhvr>
                                        <p:cTn id="7" dur="700"/>
                                        <p:tgtEl>
                                          <p:spTgt spid="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5" grpId="1"/>
    </p:bldLst>
  </p:timing>
</p:sld>
</file>

<file path=ppt/theme/theme1.xml><?xml version="1.0" encoding="utf-8"?>
<a:theme xmlns:a="http://schemas.openxmlformats.org/drawingml/2006/main" xmlns:r="http://schemas.openxmlformats.org/officeDocument/2006/relationships" name="Wisp">
  <a:themeElements>
    <a:clrScheme name="Wisp">
      <a:dk1>
        <a:srgbClr val="000000"/>
      </a:dk1>
      <a:lt1>
        <a:srgbClr val="000000"/>
      </a:lt1>
      <a:dk2>
        <a:srgbClr val="A7A7A7"/>
      </a:dk2>
      <a:lt2>
        <a:srgbClr val="535353"/>
      </a:lt2>
      <a:accent1>
        <a:srgbClr val="353535"/>
      </a:accent1>
      <a:accent2>
        <a:srgbClr val="31B4E6"/>
      </a:accent2>
      <a:accent3>
        <a:srgbClr val="265991"/>
      </a:accent3>
      <a:accent4>
        <a:srgbClr val="7E40CC"/>
      </a:accent4>
      <a:accent5>
        <a:srgbClr val="B927E9"/>
      </a:accent5>
      <a:accent6>
        <a:srgbClr val="E833BF"/>
      </a:accent6>
      <a:hlink>
        <a:srgbClr val="0000FF"/>
      </a:hlink>
      <a:folHlink>
        <a:srgbClr val="FF00FF"/>
      </a:folHlink>
    </a:clrScheme>
    <a:fontScheme name="Wisp">
      <a:majorFont>
        <a:latin typeface="Helvetica"/>
        <a:ea typeface="Helvetica"/>
        <a:cs typeface="Helvetica"/>
      </a:majorFont>
      <a:minorFont>
        <a:latin typeface="Calibri"/>
        <a:ea typeface="Calibri"/>
        <a:cs typeface="Calibri"/>
      </a:minorFont>
    </a:fontScheme>
    <a:fmtScheme name="Wisp">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isp">
  <a:themeElements>
    <a:clrScheme name="Wisp">
      <a:dk1>
        <a:srgbClr val="000000"/>
      </a:dk1>
      <a:lt1>
        <a:srgbClr val="FFFFFF"/>
      </a:lt1>
      <a:dk2>
        <a:srgbClr val="A7A7A7"/>
      </a:dk2>
      <a:lt2>
        <a:srgbClr val="535353"/>
      </a:lt2>
      <a:accent1>
        <a:srgbClr val="353535"/>
      </a:accent1>
      <a:accent2>
        <a:srgbClr val="31B4E6"/>
      </a:accent2>
      <a:accent3>
        <a:srgbClr val="265991"/>
      </a:accent3>
      <a:accent4>
        <a:srgbClr val="7E40CC"/>
      </a:accent4>
      <a:accent5>
        <a:srgbClr val="B927E9"/>
      </a:accent5>
      <a:accent6>
        <a:srgbClr val="E833BF"/>
      </a:accent6>
      <a:hlink>
        <a:srgbClr val="0000FF"/>
      </a:hlink>
      <a:folHlink>
        <a:srgbClr val="FF00FF"/>
      </a:folHlink>
    </a:clrScheme>
    <a:fontScheme name="Wisp">
      <a:majorFont>
        <a:latin typeface="Helvetica"/>
        <a:ea typeface="Helvetica"/>
        <a:cs typeface="Helvetica"/>
      </a:majorFont>
      <a:minorFont>
        <a:latin typeface="Calibri"/>
        <a:ea typeface="Calibri"/>
        <a:cs typeface="Calibri"/>
      </a:minorFont>
    </a:fontScheme>
    <a:fmtScheme name="Wisp">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
          <a:effectLst>
            <a:outerShdw sx="100000" sy="100000" kx="0" ky="0" algn="b" rotWithShape="0" blurRad="38100" dist="25400" dir="5400000">
              <a:srgbClr val="000000">
                <a:alpha val="2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2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